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71" r:id="rId5"/>
    <p:sldId id="258" r:id="rId6"/>
    <p:sldId id="272" r:id="rId7"/>
    <p:sldId id="259" r:id="rId8"/>
    <p:sldId id="261" r:id="rId9"/>
    <p:sldId id="264" r:id="rId10"/>
    <p:sldId id="266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8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8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9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2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7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6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2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3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66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E352C-8A80-CE29-937F-21CD91387B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614" b="23136"/>
          <a:stretch/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5AC73F0-B5BB-EE25-7981-5BDA12C2B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541" y="990599"/>
            <a:ext cx="5619054" cy="4849091"/>
          </a:xfrm>
        </p:spPr>
        <p:txBody>
          <a:bodyPr anchor="ctr">
            <a:normAutofit/>
          </a:bodyPr>
          <a:lstStyle/>
          <a:p>
            <a:pPr algn="r"/>
            <a:r>
              <a:rPr lang="nb-NO" dirty="0">
                <a:solidFill>
                  <a:srgbClr val="FFFFFF"/>
                </a:solidFill>
              </a:rPr>
              <a:t>MAL FOR </a:t>
            </a:r>
            <a:r>
              <a:rPr lang="nb-NO" dirty="0" err="1">
                <a:solidFill>
                  <a:srgbClr val="FFFFFF"/>
                </a:solidFill>
              </a:rPr>
              <a:t>Bønekveld</a:t>
            </a:r>
            <a:br>
              <a:rPr lang="nb-NO" dirty="0">
                <a:solidFill>
                  <a:srgbClr val="FFFFFF"/>
                </a:solidFill>
              </a:rPr>
            </a:br>
            <a:r>
              <a:rPr lang="nb-NO" dirty="0" err="1">
                <a:solidFill>
                  <a:srgbClr val="FFFFFF"/>
                </a:solidFill>
              </a:rPr>
              <a:t>Kristkyrkja</a:t>
            </a:r>
            <a:r>
              <a:rPr lang="nb-NO" dirty="0">
                <a:solidFill>
                  <a:srgbClr val="FFFFFF"/>
                </a:solidFill>
              </a:rPr>
              <a:t> på </a:t>
            </a:r>
            <a:r>
              <a:rPr lang="nb-NO" dirty="0" err="1">
                <a:solidFill>
                  <a:srgbClr val="FFFFFF"/>
                </a:solidFill>
              </a:rPr>
              <a:t>stord</a:t>
            </a:r>
            <a:endParaRPr lang="nn-NO" dirty="0">
              <a:solidFill>
                <a:srgbClr val="FFFFFF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8467E94-A4C1-B3D6-27EC-F21CDD32C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2865" y="1447799"/>
            <a:ext cx="2368905" cy="4076699"/>
          </a:xfrm>
        </p:spPr>
        <p:txBody>
          <a:bodyPr anchor="ctr">
            <a:normAutofit/>
          </a:bodyPr>
          <a:lstStyle/>
          <a:p>
            <a:endParaRPr lang="nb-NO" dirty="0">
              <a:solidFill>
                <a:srgbClr val="FFFFFF"/>
              </a:solidFill>
            </a:endParaRPr>
          </a:p>
          <a:p>
            <a:endParaRPr lang="nn-NO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3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905A78-92CE-2F5D-1372-0A41914A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Ukraina 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75B781-8FC6-A3B2-069B-52FA968C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Om at Gud skal sjå i nåde til landet.</a:t>
            </a:r>
          </a:p>
          <a:p>
            <a:r>
              <a:rPr lang="nb-NO" dirty="0"/>
              <a:t>At </a:t>
            </a:r>
            <a:r>
              <a:rPr lang="nb-NO" dirty="0" err="1"/>
              <a:t>ukrainarane</a:t>
            </a:r>
            <a:r>
              <a:rPr lang="nb-NO" dirty="0"/>
              <a:t> skal krona Jesus som konge i liva sine</a:t>
            </a:r>
          </a:p>
          <a:p>
            <a:r>
              <a:rPr lang="nb-NO" dirty="0"/>
              <a:t>At </a:t>
            </a:r>
            <a:r>
              <a:rPr lang="nb-NO" dirty="0" err="1"/>
              <a:t>dei</a:t>
            </a:r>
            <a:r>
              <a:rPr lang="nb-NO" dirty="0"/>
              <a:t> skal bli verna mot hat, men også mot Putins </a:t>
            </a:r>
            <a:r>
              <a:rPr lang="nb-NO" dirty="0" err="1"/>
              <a:t>rakettar</a:t>
            </a:r>
            <a:endParaRPr lang="nb-NO" dirty="0"/>
          </a:p>
          <a:p>
            <a:r>
              <a:rPr lang="nb-NO" dirty="0"/>
              <a:t>Om at Gud </a:t>
            </a:r>
            <a:r>
              <a:rPr lang="nb-NO" dirty="0" err="1"/>
              <a:t>set</a:t>
            </a:r>
            <a:r>
              <a:rPr lang="nb-NO" dirty="0"/>
              <a:t> faste og </a:t>
            </a:r>
            <a:r>
              <a:rPr lang="nb-NO" dirty="0" err="1"/>
              <a:t>ugjennomtrengelege</a:t>
            </a:r>
            <a:r>
              <a:rPr lang="nb-NO" dirty="0"/>
              <a:t> grenser for den russiske hæren i Ukraina.</a:t>
            </a:r>
          </a:p>
          <a:p>
            <a:r>
              <a:rPr lang="nb-NO" dirty="0"/>
              <a:t>At ukrainske </a:t>
            </a:r>
            <a:r>
              <a:rPr lang="nb-NO" dirty="0" err="1"/>
              <a:t>styrkar</a:t>
            </a:r>
            <a:r>
              <a:rPr lang="nb-NO" dirty="0"/>
              <a:t> skal ha framgang i krigen</a:t>
            </a:r>
          </a:p>
          <a:p>
            <a:r>
              <a:rPr lang="nb-NO" dirty="0"/>
              <a:t>Om effektive hjelpetiltak overfor </a:t>
            </a:r>
            <a:r>
              <a:rPr lang="nb-NO" dirty="0" err="1"/>
              <a:t>dei</a:t>
            </a:r>
            <a:r>
              <a:rPr lang="nb-NO" dirty="0"/>
              <a:t> som </a:t>
            </a:r>
            <a:r>
              <a:rPr lang="nb-NO" dirty="0" err="1"/>
              <a:t>no</a:t>
            </a:r>
            <a:r>
              <a:rPr lang="nb-NO" dirty="0"/>
              <a:t> </a:t>
            </a:r>
            <a:r>
              <a:rPr lang="nb-NO" dirty="0" err="1"/>
              <a:t>sit</a:t>
            </a:r>
            <a:r>
              <a:rPr lang="nb-NO" dirty="0"/>
              <a:t> hjelpelause i </a:t>
            </a:r>
            <a:r>
              <a:rPr lang="nb-NO" dirty="0" err="1"/>
              <a:t>ruinhaugane</a:t>
            </a:r>
            <a:r>
              <a:rPr lang="nb-NO" dirty="0"/>
              <a:t> sine</a:t>
            </a:r>
          </a:p>
          <a:p>
            <a:r>
              <a:rPr lang="nb-NO" dirty="0"/>
              <a:t>Om at humanitær hjelp må nå fram til </a:t>
            </a:r>
            <a:r>
              <a:rPr lang="nb-NO" dirty="0" err="1"/>
              <a:t>dei</a:t>
            </a:r>
            <a:r>
              <a:rPr lang="nb-NO" dirty="0"/>
              <a:t> som bur midt i krigssonen</a:t>
            </a:r>
          </a:p>
          <a:p>
            <a:r>
              <a:rPr lang="nb-NO" dirty="0"/>
              <a:t>Om legedom for </a:t>
            </a:r>
            <a:r>
              <a:rPr lang="nb-NO" dirty="0" err="1"/>
              <a:t>dei</a:t>
            </a:r>
            <a:r>
              <a:rPr lang="nb-NO" dirty="0"/>
              <a:t> skadde og sjuke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08697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774BAB-CF47-C128-C161-3DEC6A69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Russland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EF4562-BFC1-FA50-DDA6-09A1F422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at Gud skal sjå i nåde til landet</a:t>
            </a:r>
          </a:p>
          <a:p>
            <a:r>
              <a:rPr lang="nb-NO" dirty="0"/>
              <a:t>Om at </a:t>
            </a:r>
            <a:r>
              <a:rPr lang="nb-NO" dirty="0" err="1"/>
              <a:t>russarane</a:t>
            </a:r>
            <a:r>
              <a:rPr lang="nb-NO" dirty="0"/>
              <a:t> skal krona Jesus til konge i liva sine</a:t>
            </a:r>
          </a:p>
          <a:p>
            <a:r>
              <a:rPr lang="nb-NO" dirty="0"/>
              <a:t>At Guds rike skal gå kraftig fram i landet</a:t>
            </a:r>
          </a:p>
          <a:p>
            <a:r>
              <a:rPr lang="nb-NO" dirty="0"/>
              <a:t>At det forbryterske regimet som </a:t>
            </a:r>
            <a:r>
              <a:rPr lang="nb-NO" dirty="0" err="1"/>
              <a:t>no</a:t>
            </a:r>
            <a:r>
              <a:rPr lang="nb-NO" dirty="0"/>
              <a:t> har makta skal falla</a:t>
            </a:r>
          </a:p>
          <a:p>
            <a:r>
              <a:rPr lang="nb-NO" dirty="0"/>
              <a:t>At demokratiet skal bli styrka </a:t>
            </a:r>
          </a:p>
          <a:p>
            <a:r>
              <a:rPr lang="nb-NO" dirty="0"/>
              <a:t>At Russland skal bli </a:t>
            </a:r>
            <a:r>
              <a:rPr lang="nb-NO" dirty="0" err="1"/>
              <a:t>eit</a:t>
            </a:r>
            <a:r>
              <a:rPr lang="nb-NO" dirty="0"/>
              <a:t> land som </a:t>
            </a:r>
            <a:r>
              <a:rPr lang="nb-NO" dirty="0" err="1"/>
              <a:t>søkjer</a:t>
            </a:r>
            <a:r>
              <a:rPr lang="nb-NO" dirty="0"/>
              <a:t> fred og samarbeid med andre </a:t>
            </a:r>
            <a:r>
              <a:rPr lang="nb-NO" dirty="0" err="1"/>
              <a:t>nasjonar</a:t>
            </a:r>
            <a:endParaRPr lang="nb-NO" dirty="0"/>
          </a:p>
          <a:p>
            <a:r>
              <a:rPr lang="nb-NO" dirty="0"/>
              <a:t>At russiske menn skal bli </a:t>
            </a:r>
            <a:r>
              <a:rPr lang="nb-NO" dirty="0" err="1"/>
              <a:t>edruelege</a:t>
            </a:r>
            <a:r>
              <a:rPr lang="nb-NO" dirty="0"/>
              <a:t> og </a:t>
            </a:r>
            <a:r>
              <a:rPr lang="nb-NO" dirty="0" err="1"/>
              <a:t>ansvarlege</a:t>
            </a:r>
            <a:r>
              <a:rPr lang="nb-NO" dirty="0"/>
              <a:t> fedre og ektemenn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805504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24E6A1-60C0-5F1D-9BA9-E6F84B82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israel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06DF63-703B-3B5D-49FC-ED1EFA293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Guds velsigning over nasjonen og folket</a:t>
            </a:r>
          </a:p>
          <a:p>
            <a:r>
              <a:rPr lang="nb-NO" dirty="0"/>
              <a:t>Om styrking av alle </a:t>
            </a:r>
            <a:r>
              <a:rPr lang="nb-NO" dirty="0" err="1"/>
              <a:t>Jesustruande</a:t>
            </a:r>
            <a:r>
              <a:rPr lang="nb-NO" dirty="0"/>
              <a:t> </a:t>
            </a:r>
            <a:r>
              <a:rPr lang="nb-NO" dirty="0" err="1"/>
              <a:t>jødar</a:t>
            </a:r>
            <a:r>
              <a:rPr lang="nb-NO" dirty="0"/>
              <a:t> og av </a:t>
            </a:r>
            <a:r>
              <a:rPr lang="nb-NO" dirty="0" err="1"/>
              <a:t>dei</a:t>
            </a:r>
            <a:r>
              <a:rPr lang="nb-NO" dirty="0"/>
              <a:t> messianske </a:t>
            </a:r>
            <a:r>
              <a:rPr lang="nb-NO" dirty="0" err="1"/>
              <a:t>kyrkjelydane</a:t>
            </a:r>
            <a:r>
              <a:rPr lang="nb-NO" dirty="0"/>
              <a:t> i landet</a:t>
            </a:r>
          </a:p>
          <a:p>
            <a:r>
              <a:rPr lang="nb-NO" dirty="0"/>
              <a:t>At folket vender om </a:t>
            </a:r>
            <a:r>
              <a:rPr lang="nb-NO" dirty="0" err="1"/>
              <a:t>frå</a:t>
            </a:r>
            <a:r>
              <a:rPr lang="nb-NO" dirty="0"/>
              <a:t> syndene sine, </a:t>
            </a:r>
            <a:r>
              <a:rPr lang="nb-NO" dirty="0" err="1"/>
              <a:t>audmjukar</a:t>
            </a:r>
            <a:r>
              <a:rPr lang="nb-NO" dirty="0"/>
              <a:t> seg og tek imot Jesus som Herre og </a:t>
            </a:r>
            <a:r>
              <a:rPr lang="nb-NO" dirty="0" err="1"/>
              <a:t>frelsar</a:t>
            </a:r>
            <a:endParaRPr lang="nb-NO" dirty="0"/>
          </a:p>
          <a:p>
            <a:r>
              <a:rPr lang="nb-NO" dirty="0"/>
              <a:t>At folket blir gjeninnsett i Guds </a:t>
            </a:r>
            <a:r>
              <a:rPr lang="nb-NO"/>
              <a:t>storslagne plan</a:t>
            </a:r>
            <a:endParaRPr lang="nb-NO" dirty="0"/>
          </a:p>
          <a:p>
            <a:r>
              <a:rPr lang="nb-NO" dirty="0"/>
              <a:t>At Gud </a:t>
            </a:r>
            <a:r>
              <a:rPr lang="nb-NO" dirty="0" err="1"/>
              <a:t>vernar</a:t>
            </a:r>
            <a:r>
              <a:rPr lang="nb-NO" dirty="0"/>
              <a:t> landet mot overgrep og åtak</a:t>
            </a:r>
          </a:p>
          <a:p>
            <a:endParaRPr lang="nb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82885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ruption geschmolzener Lava aus dem Boden">
            <a:extLst>
              <a:ext uri="{FF2B5EF4-FFF2-40B4-BE49-F238E27FC236}">
                <a16:creationId xmlns:a16="http://schemas.microsoft.com/office/drawing/2014/main" id="{70862376-233A-B349-6672-7742A4311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BB6B482-ACCA-4938-8AEA-49D525C17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46905" y="46904"/>
            <a:ext cx="6865150" cy="6771342"/>
          </a:xfrm>
          <a:prstGeom prst="rect">
            <a:avLst/>
          </a:prstGeom>
          <a:gradFill>
            <a:gsLst>
              <a:gs pos="42000">
                <a:srgbClr val="000000">
                  <a:alpha val="18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9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2153A55-687B-A8C0-EC86-98365EBF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871759"/>
            <a:ext cx="5067300" cy="349704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200" dirty="0">
                <a:solidFill>
                  <a:srgbClr val="FFFFFF"/>
                </a:solidFill>
              </a:rPr>
              <a:t>Hotspots</a:t>
            </a:r>
            <a:br>
              <a:rPr lang="en-US" sz="4200" dirty="0">
                <a:solidFill>
                  <a:srgbClr val="FFFFFF"/>
                </a:solidFill>
              </a:rPr>
            </a:br>
            <a:br>
              <a:rPr lang="en-US" sz="4200" dirty="0">
                <a:solidFill>
                  <a:srgbClr val="FFFFFF"/>
                </a:solidFill>
              </a:rPr>
            </a:br>
            <a:r>
              <a:rPr lang="en-US" sz="4200" dirty="0" err="1">
                <a:solidFill>
                  <a:srgbClr val="FFFFFF"/>
                </a:solidFill>
              </a:rPr>
              <a:t>demonstrasjonar</a:t>
            </a:r>
            <a:r>
              <a:rPr lang="en-US" sz="4200" dirty="0">
                <a:solidFill>
                  <a:srgbClr val="FFFFFF"/>
                </a:solidFill>
              </a:rPr>
              <a:t> med </a:t>
            </a:r>
            <a:r>
              <a:rPr lang="en-US" sz="4200" dirty="0" err="1">
                <a:solidFill>
                  <a:srgbClr val="FFFFFF"/>
                </a:solidFill>
              </a:rPr>
              <a:t>påfølgande</a:t>
            </a:r>
            <a:r>
              <a:rPr lang="en-US" sz="4200" dirty="0">
                <a:solidFill>
                  <a:srgbClr val="FFFFFF"/>
                </a:solidFill>
              </a:rPr>
              <a:t> </a:t>
            </a:r>
            <a:r>
              <a:rPr lang="en-US" sz="4200" dirty="0" err="1">
                <a:solidFill>
                  <a:srgbClr val="FFFFFF"/>
                </a:solidFill>
              </a:rPr>
              <a:t>overgrep</a:t>
            </a:r>
            <a:r>
              <a:rPr lang="en-US" sz="4200" dirty="0">
                <a:solidFill>
                  <a:srgbClr val="FFFFFF"/>
                </a:solidFill>
              </a:rPr>
              <a:t> I </a:t>
            </a:r>
            <a:r>
              <a:rPr lang="en-US" sz="4200" dirty="0" err="1">
                <a:solidFill>
                  <a:srgbClr val="FFFFFF"/>
                </a:solidFill>
              </a:rPr>
              <a:t>iran</a:t>
            </a:r>
            <a:r>
              <a:rPr lang="en-US" sz="4200" dirty="0">
                <a:solidFill>
                  <a:srgbClr val="FFFFFF"/>
                </a:solidFill>
              </a:rPr>
              <a:t>, kina </a:t>
            </a:r>
            <a:r>
              <a:rPr lang="en-US" sz="4200" dirty="0" err="1">
                <a:solidFill>
                  <a:srgbClr val="FFFFFF"/>
                </a:solidFill>
              </a:rPr>
              <a:t>og</a:t>
            </a:r>
            <a:r>
              <a:rPr lang="en-US" sz="4200" dirty="0">
                <a:solidFill>
                  <a:srgbClr val="FFFFFF"/>
                </a:solidFill>
              </a:rPr>
              <a:t> Myanmar!</a:t>
            </a:r>
            <a:br>
              <a:rPr lang="en-US" sz="4200" dirty="0">
                <a:solidFill>
                  <a:srgbClr val="FFFFFF"/>
                </a:solidFill>
              </a:rPr>
            </a:br>
            <a:r>
              <a:rPr lang="en-US" sz="4200" dirty="0">
                <a:solidFill>
                  <a:srgbClr val="FFFFFF"/>
                </a:solidFill>
              </a:rPr>
              <a:t>Me Ber om </a:t>
            </a:r>
            <a:r>
              <a:rPr lang="en-US" sz="4200" dirty="0" err="1">
                <a:solidFill>
                  <a:srgbClr val="FFFFFF"/>
                </a:solidFill>
              </a:rPr>
              <a:t>siger</a:t>
            </a:r>
            <a:r>
              <a:rPr lang="en-US" sz="4200" dirty="0">
                <a:solidFill>
                  <a:srgbClr val="FFFFFF"/>
                </a:solidFill>
              </a:rPr>
              <a:t> for alle </a:t>
            </a:r>
            <a:r>
              <a:rPr lang="en-US" sz="4200" dirty="0" err="1">
                <a:solidFill>
                  <a:srgbClr val="FFFFFF"/>
                </a:solidFill>
              </a:rPr>
              <a:t>som</a:t>
            </a:r>
            <a:r>
              <a:rPr lang="en-US" sz="4200" dirty="0">
                <a:solidFill>
                  <a:srgbClr val="FFFFFF"/>
                </a:solidFill>
              </a:rPr>
              <a:t> </a:t>
            </a:r>
            <a:r>
              <a:rPr lang="en-US" sz="4200" dirty="0" err="1">
                <a:solidFill>
                  <a:srgbClr val="FFFFFF"/>
                </a:solidFill>
              </a:rPr>
              <a:t>kjempar</a:t>
            </a:r>
            <a:r>
              <a:rPr lang="en-US" sz="4200" dirty="0">
                <a:solidFill>
                  <a:srgbClr val="FFFFFF"/>
                </a:solidFill>
              </a:rPr>
              <a:t> mot </a:t>
            </a:r>
            <a:r>
              <a:rPr lang="en-US" sz="4200" dirty="0" err="1">
                <a:solidFill>
                  <a:srgbClr val="FFFFFF"/>
                </a:solidFill>
              </a:rPr>
              <a:t>urett</a:t>
            </a:r>
            <a:r>
              <a:rPr lang="en-US" sz="4200" dirty="0">
                <a:solidFill>
                  <a:srgbClr val="FFFFFF"/>
                </a:solidFill>
              </a:rPr>
              <a:t>. 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1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47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693C93AA-50BE-4F3F-113D-D249B6EB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 </a:t>
            </a:r>
            <a:r>
              <a:rPr lang="nb-NO" dirty="0" err="1"/>
              <a:t>takkar</a:t>
            </a:r>
            <a:r>
              <a:rPr lang="nb-NO" dirty="0"/>
              <a:t> gud for</a:t>
            </a:r>
            <a:endParaRPr lang="nn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5150C2C-2792-55FA-3480-A768BC102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1876425"/>
            <a:ext cx="5282192" cy="4052427"/>
          </a:xfrm>
        </p:spPr>
        <p:txBody>
          <a:bodyPr/>
          <a:lstStyle/>
          <a:p>
            <a:r>
              <a:rPr lang="nb-NO" dirty="0"/>
              <a:t>Hans store nåde</a:t>
            </a:r>
          </a:p>
          <a:p>
            <a:r>
              <a:rPr lang="nb-NO" dirty="0"/>
              <a:t>Hans store makt.</a:t>
            </a:r>
          </a:p>
          <a:p>
            <a:r>
              <a:rPr lang="nb-NO" dirty="0"/>
              <a:t>Hans frelse i Kristus</a:t>
            </a:r>
          </a:p>
          <a:p>
            <a:r>
              <a:rPr lang="nb-NO" dirty="0"/>
              <a:t>Det evige livet</a:t>
            </a:r>
          </a:p>
          <a:p>
            <a:r>
              <a:rPr lang="nb-NO" dirty="0"/>
              <a:t>Hans nærvær</a:t>
            </a:r>
          </a:p>
          <a:p>
            <a:r>
              <a:rPr lang="nb-NO" dirty="0"/>
              <a:t>Hans truskap</a:t>
            </a:r>
          </a:p>
          <a:p>
            <a:r>
              <a:rPr lang="nb-NO" dirty="0"/>
              <a:t>Hans gode og sanne ord</a:t>
            </a:r>
          </a:p>
          <a:p>
            <a:r>
              <a:rPr lang="nb-NO" dirty="0"/>
              <a:t>Hans </a:t>
            </a:r>
            <a:r>
              <a:rPr lang="nb-NO" dirty="0" err="1"/>
              <a:t>kyrkje</a:t>
            </a:r>
            <a:endParaRPr lang="nb-NO" dirty="0"/>
          </a:p>
          <a:p>
            <a:endParaRPr lang="nn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1CBB360F-9F11-7A82-C1A9-ED103CFEE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76425"/>
            <a:ext cx="5183188" cy="4052427"/>
          </a:xfrm>
        </p:spPr>
        <p:txBody>
          <a:bodyPr/>
          <a:lstStyle/>
          <a:p>
            <a:r>
              <a:rPr lang="nb-NO" dirty="0"/>
              <a:t>Hans </a:t>
            </a:r>
            <a:r>
              <a:rPr lang="nb-NO" dirty="0" err="1"/>
              <a:t>undergjerningar</a:t>
            </a:r>
            <a:endParaRPr lang="nb-NO" dirty="0"/>
          </a:p>
          <a:p>
            <a:r>
              <a:rPr lang="nb-NO" dirty="0"/>
              <a:t>Hans hjelp i naud</a:t>
            </a:r>
          </a:p>
          <a:p>
            <a:r>
              <a:rPr lang="nb-NO" dirty="0"/>
              <a:t>Hans gode planar</a:t>
            </a:r>
          </a:p>
          <a:p>
            <a:r>
              <a:rPr lang="nb-NO" dirty="0"/>
              <a:t>Hans leiing</a:t>
            </a:r>
          </a:p>
          <a:p>
            <a:r>
              <a:rPr lang="nb-NO" dirty="0"/>
              <a:t>Hans omsorg</a:t>
            </a:r>
          </a:p>
          <a:p>
            <a:r>
              <a:rPr lang="nb-NO" dirty="0"/>
              <a:t>Hans vern</a:t>
            </a:r>
          </a:p>
          <a:p>
            <a:r>
              <a:rPr lang="nb-NO" dirty="0"/>
              <a:t>Jesu </a:t>
            </a:r>
            <a:r>
              <a:rPr lang="nb-NO" dirty="0" err="1"/>
              <a:t>oppstode</a:t>
            </a:r>
            <a:endParaRPr lang="nb-NO" dirty="0"/>
          </a:p>
          <a:p>
            <a:r>
              <a:rPr lang="nb-NO" dirty="0"/>
              <a:t>Hans siger over døden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10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4DF3CE3-7C75-044E-7AFE-C2D0AA506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>
            <a:normAutofit/>
          </a:bodyPr>
          <a:lstStyle/>
          <a:p>
            <a:r>
              <a:rPr lang="nb-NO" dirty="0"/>
              <a:t>Me ber for oss sjølve</a:t>
            </a:r>
            <a:endParaRPr lang="nn-NO" dirty="0"/>
          </a:p>
        </p:txBody>
      </p:sp>
      <p:pic>
        <p:nvPicPr>
          <p:cNvPr id="5" name="Picture 4" descr="Hånd som kommer ut til solen">
            <a:extLst>
              <a:ext uri="{FF2B5EF4-FFF2-40B4-BE49-F238E27FC236}">
                <a16:creationId xmlns:a16="http://schemas.microsoft.com/office/drawing/2014/main" id="{D1843A2B-093E-311A-FCD5-FD4A379B6B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6" r="17044" b="-2"/>
          <a:stretch/>
        </p:blipFill>
        <p:spPr>
          <a:xfrm>
            <a:off x="20" y="-17929"/>
            <a:ext cx="4876780" cy="687592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B33CA9-0686-B6F7-BF41-06129BA31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</p:spPr>
        <p:txBody>
          <a:bodyPr>
            <a:normAutofit/>
          </a:bodyPr>
          <a:lstStyle/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</a:t>
            </a:r>
            <a:r>
              <a:rPr lang="nb-NO" dirty="0" err="1"/>
              <a:t>he</a:t>
            </a:r>
            <a:r>
              <a:rPr lang="nb-NO" dirty="0"/>
              <a:t> ei sann, </a:t>
            </a:r>
            <a:r>
              <a:rPr lang="nb-NO" dirty="0" err="1"/>
              <a:t>levande</a:t>
            </a:r>
            <a:r>
              <a:rPr lang="nb-NO" dirty="0"/>
              <a:t> og sunn tru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</a:t>
            </a:r>
            <a:r>
              <a:rPr lang="nb-NO" dirty="0" err="1"/>
              <a:t>vera</a:t>
            </a:r>
            <a:r>
              <a:rPr lang="nb-NO" dirty="0"/>
              <a:t> fylte av Kristi kjærleik og Andens kraft.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læra oss å </a:t>
            </a:r>
            <a:r>
              <a:rPr lang="nb-NO" dirty="0" err="1"/>
              <a:t>halda</a:t>
            </a:r>
            <a:r>
              <a:rPr lang="nb-NO" dirty="0"/>
              <a:t> oss nær til Gud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læra oss å høyra Guds røyst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bli sterke i Guds ord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læra oss å </a:t>
            </a:r>
            <a:r>
              <a:rPr lang="nb-NO" dirty="0" err="1"/>
              <a:t>vinna</a:t>
            </a:r>
            <a:r>
              <a:rPr lang="nb-NO" dirty="0"/>
              <a:t> menneske for Gud</a:t>
            </a:r>
          </a:p>
          <a:p>
            <a:endParaRPr lang="nb-NO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84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>
            <a:extLst>
              <a:ext uri="{FF2B5EF4-FFF2-40B4-BE49-F238E27FC236}">
                <a16:creationId xmlns:a16="http://schemas.microsoft.com/office/drawing/2014/main" id="{7A0D2452-C12C-7E8D-19DF-D4C950444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Aktuelle ting</a:t>
            </a:r>
            <a:endParaRPr lang="nn-NO" dirty="0"/>
          </a:p>
        </p:txBody>
      </p:sp>
      <p:sp>
        <p:nvSpPr>
          <p:cNvPr id="13" name="Plassholder for innhold 12">
            <a:extLst>
              <a:ext uri="{FF2B5EF4-FFF2-40B4-BE49-F238E27FC236}">
                <a16:creationId xmlns:a16="http://schemas.microsoft.com/office/drawing/2014/main" id="{5BE0AE99-EF97-703A-1D11-F3FB91498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Me ber  </a:t>
            </a:r>
          </a:p>
          <a:p>
            <a:r>
              <a:rPr lang="nn-NO" dirty="0"/>
              <a:t>for familiegudstenesta på søndag</a:t>
            </a:r>
          </a:p>
          <a:p>
            <a:r>
              <a:rPr lang="nn-NO" dirty="0"/>
              <a:t> for julestanden i desember</a:t>
            </a:r>
          </a:p>
          <a:p>
            <a:r>
              <a:rPr lang="nn-NO" dirty="0"/>
              <a:t>for julegudstenesta</a:t>
            </a:r>
          </a:p>
          <a:p>
            <a:r>
              <a:rPr lang="nn-NO" dirty="0"/>
              <a:t>for gruppene</a:t>
            </a:r>
          </a:p>
          <a:p>
            <a:r>
              <a:rPr lang="nn-NO" dirty="0"/>
              <a:t>for dei nye kontaktane</a:t>
            </a:r>
          </a:p>
          <a:p>
            <a:r>
              <a:rPr lang="nn-NO" dirty="0"/>
              <a:t>for dei sjuke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95605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BA1FD3-F3AF-DF78-F403-976B8E20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 ber for </a:t>
            </a:r>
            <a:r>
              <a:rPr lang="nb-NO" dirty="0" err="1"/>
              <a:t>kyrkjelyden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45F498-5F7E-7499-2CCA-4EAAD40D0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elska </a:t>
            </a:r>
            <a:r>
              <a:rPr lang="nb-NO" dirty="0" err="1"/>
              <a:t>kvarandre</a:t>
            </a:r>
            <a:r>
              <a:rPr lang="nb-NO" dirty="0"/>
              <a:t> av </a:t>
            </a:r>
            <a:r>
              <a:rPr lang="nb-NO" dirty="0" err="1"/>
              <a:t>hjarta</a:t>
            </a:r>
            <a:endParaRPr lang="nb-NO" dirty="0"/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</a:t>
            </a:r>
            <a:r>
              <a:rPr lang="nb-NO" dirty="0" err="1"/>
              <a:t>saman</a:t>
            </a:r>
            <a:r>
              <a:rPr lang="nb-NO" dirty="0"/>
              <a:t> kan </a:t>
            </a:r>
            <a:r>
              <a:rPr lang="nb-NO" dirty="0" err="1"/>
              <a:t>reflektera</a:t>
            </a:r>
            <a:r>
              <a:rPr lang="nb-NO" dirty="0"/>
              <a:t> Gud for befolkninga på Stord</a:t>
            </a:r>
          </a:p>
          <a:p>
            <a:r>
              <a:rPr lang="nb-NO" dirty="0"/>
              <a:t>At Gud skal </a:t>
            </a:r>
            <a:r>
              <a:rPr lang="nb-NO" dirty="0" err="1"/>
              <a:t>gje</a:t>
            </a:r>
            <a:r>
              <a:rPr lang="nb-NO" dirty="0"/>
              <a:t> oss alle </a:t>
            </a:r>
            <a:r>
              <a:rPr lang="nb-NO" dirty="0" err="1"/>
              <a:t>dei</a:t>
            </a:r>
            <a:r>
              <a:rPr lang="nb-NO" dirty="0"/>
              <a:t> </a:t>
            </a:r>
            <a:r>
              <a:rPr lang="nb-NO" dirty="0" err="1"/>
              <a:t>nådegåvene</a:t>
            </a:r>
            <a:r>
              <a:rPr lang="nb-NO" dirty="0"/>
              <a:t> som </a:t>
            </a:r>
            <a:r>
              <a:rPr lang="nb-NO" dirty="0" err="1"/>
              <a:t>me</a:t>
            </a:r>
            <a:r>
              <a:rPr lang="nb-NO" dirty="0"/>
              <a:t> treng for at folk skal få den hjelpa </a:t>
            </a:r>
            <a:r>
              <a:rPr lang="nb-NO" dirty="0" err="1"/>
              <a:t>dei</a:t>
            </a:r>
            <a:r>
              <a:rPr lang="nb-NO" dirty="0"/>
              <a:t> treng</a:t>
            </a:r>
          </a:p>
          <a:p>
            <a:r>
              <a:rPr lang="nb-NO" dirty="0"/>
              <a:t>At Gud skal </a:t>
            </a:r>
            <a:r>
              <a:rPr lang="nb-NO" dirty="0" err="1"/>
              <a:t>vera</a:t>
            </a:r>
            <a:r>
              <a:rPr lang="nb-NO" dirty="0"/>
              <a:t> nær oss når </a:t>
            </a:r>
            <a:r>
              <a:rPr lang="nb-NO" dirty="0" err="1"/>
              <a:t>me</a:t>
            </a:r>
            <a:r>
              <a:rPr lang="nb-NO" dirty="0"/>
              <a:t> </a:t>
            </a:r>
            <a:r>
              <a:rPr lang="nb-NO" dirty="0" err="1"/>
              <a:t>møtest</a:t>
            </a:r>
            <a:r>
              <a:rPr lang="nb-NO" dirty="0"/>
              <a:t> i Jesu </a:t>
            </a:r>
            <a:r>
              <a:rPr lang="nb-NO" dirty="0" err="1"/>
              <a:t>namn</a:t>
            </a:r>
            <a:r>
              <a:rPr lang="nb-NO" dirty="0"/>
              <a:t>.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skal </a:t>
            </a:r>
            <a:r>
              <a:rPr lang="nb-NO" dirty="0" err="1"/>
              <a:t>veksa</a:t>
            </a:r>
            <a:r>
              <a:rPr lang="nb-NO" dirty="0"/>
              <a:t> ved at nye menneske kjem til tru</a:t>
            </a:r>
          </a:p>
          <a:p>
            <a:r>
              <a:rPr lang="nb-NO" dirty="0"/>
              <a:t>Om gode og </a:t>
            </a:r>
            <a:r>
              <a:rPr lang="nb-NO" dirty="0" err="1"/>
              <a:t>oppbyggjelege</a:t>
            </a:r>
            <a:r>
              <a:rPr lang="nb-NO" dirty="0"/>
              <a:t> </a:t>
            </a:r>
            <a:r>
              <a:rPr lang="nb-NO" dirty="0" err="1"/>
              <a:t>gudstenester</a:t>
            </a:r>
            <a:r>
              <a:rPr lang="nb-NO" dirty="0"/>
              <a:t> </a:t>
            </a:r>
          </a:p>
          <a:p>
            <a:r>
              <a:rPr lang="nb-NO" dirty="0"/>
              <a:t>Om at Guds rike skal </a:t>
            </a:r>
            <a:r>
              <a:rPr lang="nb-NO" dirty="0" err="1"/>
              <a:t>bryta</a:t>
            </a:r>
            <a:r>
              <a:rPr lang="nb-NO" dirty="0"/>
              <a:t> gjennom når </a:t>
            </a:r>
            <a:r>
              <a:rPr lang="nb-NO" dirty="0" err="1"/>
              <a:t>me</a:t>
            </a:r>
            <a:r>
              <a:rPr lang="nb-NO" dirty="0"/>
              <a:t> samlast i Jesu </a:t>
            </a:r>
            <a:r>
              <a:rPr lang="nb-NO" dirty="0" err="1"/>
              <a:t>namn</a:t>
            </a:r>
            <a:endParaRPr lang="nb-NO" dirty="0"/>
          </a:p>
          <a:p>
            <a:r>
              <a:rPr lang="nb-NO" dirty="0"/>
              <a:t>At </a:t>
            </a:r>
            <a:r>
              <a:rPr lang="nb-NO" dirty="0" err="1"/>
              <a:t>leiarane</a:t>
            </a:r>
            <a:r>
              <a:rPr lang="nb-NO" dirty="0"/>
              <a:t> i </a:t>
            </a:r>
            <a:r>
              <a:rPr lang="nb-NO" dirty="0" err="1"/>
              <a:t>kyrkjelyden</a:t>
            </a:r>
            <a:r>
              <a:rPr lang="nb-NO" dirty="0"/>
              <a:t> lever som gode </a:t>
            </a:r>
            <a:r>
              <a:rPr lang="nb-NO" dirty="0" err="1"/>
              <a:t>førebilete</a:t>
            </a:r>
            <a:r>
              <a:rPr lang="nb-NO" dirty="0"/>
              <a:t> for alle, og leva visjonære liv</a:t>
            </a:r>
          </a:p>
          <a:p>
            <a:r>
              <a:rPr lang="nb-NO" dirty="0"/>
              <a:t>At Den </a:t>
            </a:r>
            <a:r>
              <a:rPr lang="nb-NO" dirty="0" err="1"/>
              <a:t>Heilage</a:t>
            </a:r>
            <a:r>
              <a:rPr lang="nb-NO" dirty="0"/>
              <a:t> Ande skal syna </a:t>
            </a:r>
            <a:r>
              <a:rPr lang="nb-NO" dirty="0" err="1"/>
              <a:t>leiarane</a:t>
            </a:r>
            <a:r>
              <a:rPr lang="nb-NO" dirty="0"/>
              <a:t> mål og retning for </a:t>
            </a:r>
            <a:r>
              <a:rPr lang="nb-NO" dirty="0" err="1"/>
              <a:t>kyrkjelyden</a:t>
            </a:r>
            <a:endParaRPr lang="nb-NO" dirty="0"/>
          </a:p>
          <a:p>
            <a:r>
              <a:rPr lang="nb-NO" dirty="0"/>
              <a:t>At økonomien skal </a:t>
            </a:r>
            <a:r>
              <a:rPr lang="nb-NO" dirty="0" err="1"/>
              <a:t>vera</a:t>
            </a:r>
            <a:r>
              <a:rPr lang="nb-NO" dirty="0"/>
              <a:t> god, og at </a:t>
            </a:r>
            <a:r>
              <a:rPr lang="nb-NO" dirty="0" err="1"/>
              <a:t>pengane</a:t>
            </a:r>
            <a:r>
              <a:rPr lang="nb-NO" dirty="0"/>
              <a:t> skal </a:t>
            </a:r>
            <a:r>
              <a:rPr lang="nb-NO" dirty="0" err="1"/>
              <a:t>satsast</a:t>
            </a:r>
            <a:r>
              <a:rPr lang="nb-NO" dirty="0"/>
              <a:t> rett og strategisk. 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558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309016-093D-2E92-0A11-D39E96E3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Misjonskontaktane</a:t>
            </a:r>
            <a:r>
              <a:rPr lang="nb-NO" dirty="0"/>
              <a:t> våre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04F020-520F-245D-075D-519223CA6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Me ber for</a:t>
            </a:r>
          </a:p>
          <a:p>
            <a:r>
              <a:rPr lang="nb-NO" dirty="0" err="1"/>
              <a:t>Wycliffe</a:t>
            </a:r>
            <a:r>
              <a:rPr lang="nb-NO" dirty="0"/>
              <a:t> </a:t>
            </a:r>
            <a:r>
              <a:rPr lang="nb-NO" dirty="0" err="1"/>
              <a:t>bibeloversetjarar</a:t>
            </a:r>
            <a:endParaRPr lang="nb-NO" dirty="0"/>
          </a:p>
          <a:p>
            <a:r>
              <a:rPr lang="nb-NO" dirty="0"/>
              <a:t>Asia Link</a:t>
            </a:r>
          </a:p>
          <a:p>
            <a:r>
              <a:rPr lang="nb-NO" dirty="0"/>
              <a:t>Våre iranske vener i Tyrkia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9984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2A7174-5AEA-8E9B-DFCD-5665CB357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Stord og </a:t>
            </a:r>
            <a:r>
              <a:rPr lang="nb-NO" dirty="0" err="1"/>
              <a:t>tilliggjande</a:t>
            </a:r>
            <a:r>
              <a:rPr lang="nb-NO" dirty="0"/>
              <a:t> </a:t>
            </a:r>
            <a:r>
              <a:rPr lang="nb-NO" dirty="0" err="1"/>
              <a:t>kommunar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7F8788A-833F-D530-579E-C17766572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/>
              <a:t>Ein</a:t>
            </a:r>
            <a:r>
              <a:rPr lang="nb-NO" dirty="0"/>
              <a:t> sterk </a:t>
            </a:r>
            <a:r>
              <a:rPr lang="nb-NO" dirty="0" err="1"/>
              <a:t>einskap</a:t>
            </a:r>
            <a:r>
              <a:rPr lang="nb-NO" dirty="0"/>
              <a:t> mellom </a:t>
            </a:r>
            <a:r>
              <a:rPr lang="nb-NO" dirty="0" err="1"/>
              <a:t>kyrkjelydane</a:t>
            </a:r>
            <a:r>
              <a:rPr lang="nb-NO" dirty="0"/>
              <a:t> og framgang for det økumeniske arbeidet</a:t>
            </a:r>
          </a:p>
          <a:p>
            <a:r>
              <a:rPr lang="nb-NO" dirty="0"/>
              <a:t>At </a:t>
            </a:r>
            <a:r>
              <a:rPr lang="nb-NO" dirty="0" err="1"/>
              <a:t>me</a:t>
            </a:r>
            <a:r>
              <a:rPr lang="nb-NO" dirty="0"/>
              <a:t> </a:t>
            </a:r>
            <a:r>
              <a:rPr lang="nb-NO" dirty="0" err="1"/>
              <a:t>saman</a:t>
            </a:r>
            <a:r>
              <a:rPr lang="nb-NO" dirty="0"/>
              <a:t> skal bringa evangeliet ut til alle i kommunen</a:t>
            </a:r>
          </a:p>
          <a:p>
            <a:r>
              <a:rPr lang="nb-NO" dirty="0"/>
              <a:t>Me ber </a:t>
            </a:r>
            <a:r>
              <a:rPr lang="nb-NO" dirty="0" err="1"/>
              <a:t>særleg</a:t>
            </a:r>
            <a:r>
              <a:rPr lang="nb-NO" dirty="0"/>
              <a:t> for Moster 2024</a:t>
            </a:r>
          </a:p>
          <a:p>
            <a:r>
              <a:rPr lang="nb-NO" dirty="0"/>
              <a:t>At Jesus skal bli så stor, mektig og god for befolkninga, at </a:t>
            </a:r>
            <a:r>
              <a:rPr lang="nb-NO" dirty="0" err="1"/>
              <a:t>dei</a:t>
            </a:r>
            <a:r>
              <a:rPr lang="nb-NO" dirty="0"/>
              <a:t> bøyer seg for han, tek i mot Guds frelse og </a:t>
            </a:r>
            <a:r>
              <a:rPr lang="nb-NO" dirty="0" err="1"/>
              <a:t>kronar</a:t>
            </a:r>
            <a:r>
              <a:rPr lang="nb-NO" dirty="0"/>
              <a:t> han til konge i liva sine. </a:t>
            </a:r>
          </a:p>
          <a:p>
            <a:r>
              <a:rPr lang="nb-NO" dirty="0"/>
              <a:t>At </a:t>
            </a:r>
            <a:r>
              <a:rPr lang="nb-NO" dirty="0" err="1"/>
              <a:t>leiarane</a:t>
            </a:r>
            <a:r>
              <a:rPr lang="nb-NO" dirty="0"/>
              <a:t> i </a:t>
            </a:r>
            <a:r>
              <a:rPr lang="nb-NO" dirty="0" err="1"/>
              <a:t>kommunane</a:t>
            </a:r>
            <a:r>
              <a:rPr lang="nb-NO" dirty="0"/>
              <a:t> skal koma til tru på Jesus, læra seg å følgja Guds lover, og læra seg å be Gud om hjelp og visdom i små og store saker.</a:t>
            </a:r>
          </a:p>
          <a:p>
            <a:r>
              <a:rPr lang="nn-NO" dirty="0"/>
              <a:t>At Gud velsignar regionen med kloke leiarar, industrien med nok arbeid og kommunar og  </a:t>
            </a:r>
            <a:r>
              <a:rPr lang="nn-NO" dirty="0" err="1"/>
              <a:t>bedriftar</a:t>
            </a:r>
            <a:r>
              <a:rPr lang="nn-NO" dirty="0"/>
              <a:t> med god økonomi. 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6836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035137-35CE-FFEE-11BA-F40B14B23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Stord kristne skule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4788C7-26C6-C492-195D-32C7505E0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Be om at alle </a:t>
            </a:r>
            <a:r>
              <a:rPr lang="nb-NO" dirty="0" err="1"/>
              <a:t>elevane</a:t>
            </a:r>
            <a:r>
              <a:rPr lang="nb-NO" dirty="0"/>
              <a:t> må få oppleva Gud som </a:t>
            </a:r>
            <a:r>
              <a:rPr lang="nb-NO" dirty="0" err="1"/>
              <a:t>ein</a:t>
            </a:r>
            <a:r>
              <a:rPr lang="nb-NO" dirty="0"/>
              <a:t> realitet, og at alle skal ta imot Jesus som Herre og </a:t>
            </a:r>
            <a:r>
              <a:rPr lang="nb-NO" dirty="0" err="1"/>
              <a:t>frelsar</a:t>
            </a:r>
            <a:endParaRPr lang="nb-NO" dirty="0"/>
          </a:p>
          <a:p>
            <a:r>
              <a:rPr lang="nb-NO" dirty="0"/>
              <a:t>Be om </a:t>
            </a:r>
            <a:r>
              <a:rPr lang="nb-NO" dirty="0" err="1"/>
              <a:t>ein</a:t>
            </a:r>
            <a:r>
              <a:rPr lang="nb-NO" dirty="0"/>
              <a:t> solid økonomi</a:t>
            </a:r>
          </a:p>
          <a:p>
            <a:r>
              <a:rPr lang="nb-NO" dirty="0"/>
              <a:t>Be om at </a:t>
            </a:r>
            <a:r>
              <a:rPr lang="nb-NO" dirty="0" err="1"/>
              <a:t>skulen</a:t>
            </a:r>
            <a:r>
              <a:rPr lang="nb-NO" dirty="0"/>
              <a:t> skal ha </a:t>
            </a:r>
            <a:r>
              <a:rPr lang="nb-NO" dirty="0" err="1"/>
              <a:t>ein</a:t>
            </a:r>
            <a:r>
              <a:rPr lang="nb-NO" dirty="0"/>
              <a:t> høg </a:t>
            </a:r>
            <a:r>
              <a:rPr lang="nb-NO" dirty="0" err="1"/>
              <a:t>fagleg</a:t>
            </a:r>
            <a:r>
              <a:rPr lang="nb-NO" dirty="0"/>
              <a:t> kvalitet</a:t>
            </a:r>
          </a:p>
          <a:p>
            <a:r>
              <a:rPr lang="nb-NO" dirty="0"/>
              <a:t>Be om </a:t>
            </a:r>
            <a:r>
              <a:rPr lang="nb-NO" dirty="0" err="1"/>
              <a:t>eit</a:t>
            </a:r>
            <a:r>
              <a:rPr lang="nb-NO" dirty="0"/>
              <a:t> god læringsmiljø</a:t>
            </a:r>
          </a:p>
          <a:p>
            <a:r>
              <a:rPr lang="nb-NO" dirty="0"/>
              <a:t>Be om </a:t>
            </a:r>
            <a:r>
              <a:rPr lang="nb-NO" dirty="0" err="1"/>
              <a:t>eit</a:t>
            </a:r>
            <a:r>
              <a:rPr lang="nb-NO" dirty="0"/>
              <a:t> miljø fritt for mobbing</a:t>
            </a:r>
          </a:p>
          <a:p>
            <a:r>
              <a:rPr lang="nb-NO" dirty="0"/>
              <a:t>Be for personalet </a:t>
            </a:r>
          </a:p>
          <a:p>
            <a:r>
              <a:rPr lang="nb-NO" dirty="0"/>
              <a:t>Be for styret at </a:t>
            </a:r>
            <a:r>
              <a:rPr lang="nb-NO" dirty="0" err="1"/>
              <a:t>dei</a:t>
            </a:r>
            <a:r>
              <a:rPr lang="nb-NO" dirty="0"/>
              <a:t> skal få visdom til å </a:t>
            </a:r>
            <a:r>
              <a:rPr lang="nb-NO" dirty="0" err="1"/>
              <a:t>handtera</a:t>
            </a:r>
            <a:r>
              <a:rPr lang="nb-NO" dirty="0"/>
              <a:t> motstand på </a:t>
            </a:r>
            <a:r>
              <a:rPr lang="nb-NO" dirty="0" err="1"/>
              <a:t>ein</a:t>
            </a:r>
            <a:r>
              <a:rPr lang="nb-NO"/>
              <a:t> god måte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94744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7A1FA4-585C-FB2B-E8B6-BB2134C6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noreg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BAF5B4-4776-BBD1-31A9-35A8A2753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Me ber om at</a:t>
            </a:r>
          </a:p>
          <a:p>
            <a:pPr lvl="1"/>
            <a:r>
              <a:rPr lang="nb-NO" dirty="0" err="1"/>
              <a:t>Noreg</a:t>
            </a:r>
            <a:r>
              <a:rPr lang="nb-NO" dirty="0"/>
              <a:t> </a:t>
            </a:r>
            <a:r>
              <a:rPr lang="nb-NO" dirty="0" err="1"/>
              <a:t>enno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gong skal bli bada i Guds lys, at Jesus skal bli </a:t>
            </a:r>
            <a:r>
              <a:rPr lang="nb-NO" dirty="0" err="1"/>
              <a:t>herleggjord</a:t>
            </a:r>
            <a:r>
              <a:rPr lang="nb-NO" dirty="0"/>
              <a:t> for alle som bur i dette landet</a:t>
            </a:r>
          </a:p>
          <a:p>
            <a:pPr lvl="1"/>
            <a:r>
              <a:rPr lang="nb-NO" dirty="0"/>
              <a:t>Jesu Kristi </a:t>
            </a:r>
            <a:r>
              <a:rPr lang="nb-NO" dirty="0" err="1"/>
              <a:t>kyrkje</a:t>
            </a:r>
            <a:r>
              <a:rPr lang="nb-NO" dirty="0"/>
              <a:t> skal reisa seg i Herrens kraft, og modig </a:t>
            </a:r>
            <a:r>
              <a:rPr lang="nb-NO" dirty="0" err="1"/>
              <a:t>forkynna</a:t>
            </a:r>
            <a:r>
              <a:rPr lang="nb-NO" dirty="0"/>
              <a:t> Guds evige </a:t>
            </a:r>
            <a:r>
              <a:rPr lang="nb-NO" dirty="0" err="1"/>
              <a:t>sanningar</a:t>
            </a:r>
            <a:endParaRPr lang="nb-NO" dirty="0"/>
          </a:p>
          <a:p>
            <a:pPr lvl="1"/>
            <a:r>
              <a:rPr lang="nb-NO" dirty="0"/>
              <a:t>Kristne i dette landet skal leva som Jesu </a:t>
            </a:r>
            <a:r>
              <a:rPr lang="nb-NO" dirty="0" err="1"/>
              <a:t>disiplar</a:t>
            </a:r>
            <a:r>
              <a:rPr lang="nb-NO" dirty="0"/>
              <a:t>, fulle av kraft og nåde</a:t>
            </a:r>
          </a:p>
          <a:p>
            <a:pPr lvl="1"/>
            <a:r>
              <a:rPr lang="nb-NO" dirty="0"/>
              <a:t>alle </a:t>
            </a:r>
            <a:r>
              <a:rPr lang="nb-NO" dirty="0" err="1"/>
              <a:t>fråfalne</a:t>
            </a:r>
            <a:r>
              <a:rPr lang="nb-NO" dirty="0"/>
              <a:t> kristne skal venda attende til Herren</a:t>
            </a:r>
          </a:p>
          <a:p>
            <a:pPr lvl="1"/>
            <a:r>
              <a:rPr lang="nb-NO" dirty="0"/>
              <a:t>Gud skal kalla alle </a:t>
            </a:r>
            <a:r>
              <a:rPr lang="nb-NO" dirty="0" err="1"/>
              <a:t>stortingsrepresentantar</a:t>
            </a:r>
            <a:r>
              <a:rPr lang="nb-NO" dirty="0"/>
              <a:t> og regjeringsmedlemmer til omvending, tru og lydnad</a:t>
            </a:r>
          </a:p>
          <a:p>
            <a:pPr lvl="1"/>
            <a:r>
              <a:rPr lang="nb-NO" dirty="0"/>
              <a:t>Kongen skal stå fram og </a:t>
            </a:r>
            <a:r>
              <a:rPr lang="nb-NO" dirty="0" err="1"/>
              <a:t>vedkjenna</a:t>
            </a:r>
            <a:r>
              <a:rPr lang="nb-NO" dirty="0"/>
              <a:t> Jesus som Herre og </a:t>
            </a:r>
            <a:r>
              <a:rPr lang="nb-NO" dirty="0" err="1"/>
              <a:t>frelsar</a:t>
            </a:r>
            <a:r>
              <a:rPr lang="nb-NO" dirty="0"/>
              <a:t>, og få orden på sitt hus.</a:t>
            </a:r>
          </a:p>
          <a:p>
            <a:pPr lvl="1"/>
            <a:r>
              <a:rPr lang="nb-NO" dirty="0"/>
              <a:t>Grensa for sjølvbestemt abort ikkje skal </a:t>
            </a:r>
            <a:r>
              <a:rPr lang="nb-NO" dirty="0" err="1"/>
              <a:t>utvidast</a:t>
            </a:r>
            <a:r>
              <a:rPr lang="nb-NO" dirty="0"/>
              <a:t>, men at </a:t>
            </a:r>
            <a:r>
              <a:rPr lang="nb-NO" dirty="0" err="1"/>
              <a:t>me</a:t>
            </a:r>
            <a:r>
              <a:rPr lang="nb-NO" dirty="0"/>
              <a:t> skal få ei lov som </a:t>
            </a:r>
            <a:r>
              <a:rPr lang="nb-NO" dirty="0" err="1"/>
              <a:t>vernar</a:t>
            </a:r>
            <a:r>
              <a:rPr lang="nb-NO" dirty="0"/>
              <a:t> menneskelivet </a:t>
            </a:r>
            <a:r>
              <a:rPr lang="nb-NO" dirty="0" err="1"/>
              <a:t>frå</a:t>
            </a:r>
            <a:r>
              <a:rPr lang="nb-NO" dirty="0"/>
              <a:t> </a:t>
            </a:r>
            <a:r>
              <a:rPr lang="nb-NO" dirty="0" err="1"/>
              <a:t>unnfanging</a:t>
            </a:r>
            <a:r>
              <a:rPr lang="nb-NO" dirty="0"/>
              <a:t> til </a:t>
            </a:r>
            <a:r>
              <a:rPr lang="nb-NO" dirty="0" err="1"/>
              <a:t>naturleg</a:t>
            </a:r>
            <a:r>
              <a:rPr lang="nb-NO" dirty="0"/>
              <a:t> død.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3877103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RegularSeedLeftStep">
      <a:dk1>
        <a:srgbClr val="000000"/>
      </a:dk1>
      <a:lt1>
        <a:srgbClr val="FFFFFF"/>
      </a:lt1>
      <a:dk2>
        <a:srgbClr val="213A3A"/>
      </a:dk2>
      <a:lt2>
        <a:srgbClr val="E8E4E2"/>
      </a:lt2>
      <a:accent1>
        <a:srgbClr val="299BE7"/>
      </a:accent1>
      <a:accent2>
        <a:srgbClr val="13B3B0"/>
      </a:accent2>
      <a:accent3>
        <a:srgbClr val="21B876"/>
      </a:accent3>
      <a:accent4>
        <a:srgbClr val="14BC2D"/>
      </a:accent4>
      <a:accent5>
        <a:srgbClr val="4AB921"/>
      </a:accent5>
      <a:accent6>
        <a:srgbClr val="7FB113"/>
      </a:accent6>
      <a:hlink>
        <a:srgbClr val="BC703E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842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Calisto MT</vt:lpstr>
      <vt:lpstr>Univers Condensed</vt:lpstr>
      <vt:lpstr>ChronicleVTI</vt:lpstr>
      <vt:lpstr>MAL FOR Bønekveld Kristkyrkja på stord</vt:lpstr>
      <vt:lpstr>Me takkar gud for</vt:lpstr>
      <vt:lpstr>Me ber for oss sjølve</vt:lpstr>
      <vt:lpstr>Aktuelle ting</vt:lpstr>
      <vt:lpstr>Me ber for kyrkjelyden</vt:lpstr>
      <vt:lpstr>Misjonskontaktane våre</vt:lpstr>
      <vt:lpstr>Stord og tilliggjande kommunar</vt:lpstr>
      <vt:lpstr>Stord kristne skule</vt:lpstr>
      <vt:lpstr>noreg</vt:lpstr>
      <vt:lpstr>Ukraina </vt:lpstr>
      <vt:lpstr>Russland</vt:lpstr>
      <vt:lpstr>israel</vt:lpstr>
      <vt:lpstr>Hotspots  demonstrasjonar med påfølgande overgrep I iran, kina og Myanmar! Me Ber om siger for alle som kjempar mot urett.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Bønekveld</dc:title>
  <dc:creator>Jens Thoresen</dc:creator>
  <cp:lastModifiedBy>Jens Thoresen</cp:lastModifiedBy>
  <cp:revision>14</cp:revision>
  <dcterms:created xsi:type="dcterms:W3CDTF">2022-08-10T12:46:36Z</dcterms:created>
  <dcterms:modified xsi:type="dcterms:W3CDTF">2022-11-29T20:14:36Z</dcterms:modified>
</cp:coreProperties>
</file>