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58" r:id="rId4"/>
    <p:sldId id="288" r:id="rId5"/>
    <p:sldId id="290" r:id="rId6"/>
    <p:sldId id="289" r:id="rId7"/>
    <p:sldId id="271" r:id="rId8"/>
    <p:sldId id="275" r:id="rId9"/>
    <p:sldId id="276" r:id="rId10"/>
    <p:sldId id="272" r:id="rId11"/>
    <p:sldId id="274" r:id="rId12"/>
    <p:sldId id="293" r:id="rId13"/>
    <p:sldId id="287" r:id="rId14"/>
    <p:sldId id="259" r:id="rId15"/>
    <p:sldId id="260" r:id="rId16"/>
    <p:sldId id="257" r:id="rId17"/>
    <p:sldId id="261" r:id="rId18"/>
    <p:sldId id="262" r:id="rId19"/>
    <p:sldId id="263" r:id="rId20"/>
    <p:sldId id="265" r:id="rId21"/>
    <p:sldId id="266" r:id="rId22"/>
    <p:sldId id="268" r:id="rId23"/>
    <p:sldId id="264" r:id="rId24"/>
    <p:sldId id="269" r:id="rId25"/>
    <p:sldId id="267" r:id="rId26"/>
    <p:sldId id="270" r:id="rId27"/>
    <p:sldId id="277" r:id="rId28"/>
    <p:sldId id="273" r:id="rId29"/>
    <p:sldId id="278" r:id="rId30"/>
    <p:sldId id="279" r:id="rId31"/>
    <p:sldId id="280" r:id="rId32"/>
    <p:sldId id="282" r:id="rId33"/>
    <p:sldId id="281" r:id="rId34"/>
    <p:sldId id="283" r:id="rId35"/>
    <p:sldId id="285" r:id="rId36"/>
    <p:sldId id="291" r:id="rId37"/>
    <p:sldId id="292" r:id="rId3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s Thoresen" initials="JT" lastIdx="1" clrIdx="0">
    <p:extLst>
      <p:ext uri="{19B8F6BF-5375-455C-9EA6-DF929625EA0E}">
        <p15:presenceInfo xmlns:p15="http://schemas.microsoft.com/office/powerpoint/2012/main" userId="76f4aec97c40672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1-14T23:20:00.702" idx="1">
    <p:pos x="3009" y="1154"/>
    <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8561D-67B2-4887-A281-B072E228FEF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2091EFF-9D76-4F03-BD42-EDE36EEB641D}">
      <dgm:prSet/>
      <dgm:spPr/>
      <dgm:t>
        <a:bodyPr/>
        <a:lstStyle/>
        <a:p>
          <a:r>
            <a:rPr lang="nn-NO" dirty="0"/>
            <a:t>Takk Gud for at det går etter tilhøva bra med </a:t>
          </a:r>
          <a:r>
            <a:rPr lang="nn-NO" dirty="0" err="1"/>
            <a:t>Alimuijang</a:t>
          </a:r>
          <a:r>
            <a:rPr lang="nn-NO" dirty="0"/>
            <a:t> og familien hans. </a:t>
          </a:r>
          <a:endParaRPr lang="en-US" dirty="0"/>
        </a:p>
      </dgm:t>
    </dgm:pt>
    <dgm:pt modelId="{C373B643-14A2-46F2-856D-C473BC6A13D6}" type="parTrans" cxnId="{F5137B78-3A19-4D1E-9A7E-C0268B7FC238}">
      <dgm:prSet/>
      <dgm:spPr/>
      <dgm:t>
        <a:bodyPr/>
        <a:lstStyle/>
        <a:p>
          <a:endParaRPr lang="en-US"/>
        </a:p>
      </dgm:t>
    </dgm:pt>
    <dgm:pt modelId="{2DA011AE-BADD-4513-990F-20E075568A92}" type="sibTrans" cxnId="{F5137B78-3A19-4D1E-9A7E-C0268B7FC238}">
      <dgm:prSet/>
      <dgm:spPr/>
      <dgm:t>
        <a:bodyPr/>
        <a:lstStyle/>
        <a:p>
          <a:endParaRPr lang="en-US"/>
        </a:p>
      </dgm:t>
    </dgm:pt>
    <dgm:pt modelId="{650039ED-EB6F-4101-B647-E41A2060A565}">
      <dgm:prSet/>
      <dgm:spPr/>
      <dgm:t>
        <a:bodyPr/>
        <a:lstStyle/>
        <a:p>
          <a:r>
            <a:rPr lang="nn-NO"/>
            <a:t>Be om gutane snart må få faren sin heim att, og kona mannen sin. Mange år har gått tapt for dei. </a:t>
          </a:r>
          <a:endParaRPr lang="en-US"/>
        </a:p>
      </dgm:t>
    </dgm:pt>
    <dgm:pt modelId="{0E78EC27-FBE3-4D07-8646-DC7EADA1E804}" type="parTrans" cxnId="{338F0D2B-EA90-4F49-9DA2-CFD45E6C5999}">
      <dgm:prSet/>
      <dgm:spPr/>
      <dgm:t>
        <a:bodyPr/>
        <a:lstStyle/>
        <a:p>
          <a:endParaRPr lang="en-US"/>
        </a:p>
      </dgm:t>
    </dgm:pt>
    <dgm:pt modelId="{B638315E-CE94-4752-854E-7A8B258359FF}" type="sibTrans" cxnId="{338F0D2B-EA90-4F49-9DA2-CFD45E6C5999}">
      <dgm:prSet/>
      <dgm:spPr/>
      <dgm:t>
        <a:bodyPr/>
        <a:lstStyle/>
        <a:p>
          <a:endParaRPr lang="en-US"/>
        </a:p>
      </dgm:t>
    </dgm:pt>
    <dgm:pt modelId="{C7C0213B-377D-4A80-A98C-D2460FD2ED66}">
      <dgm:prSet/>
      <dgm:spPr/>
      <dgm:t>
        <a:bodyPr/>
        <a:lstStyle/>
        <a:p>
          <a:r>
            <a:rPr lang="nn-NO"/>
            <a:t>Be om at mange av hans medfangar må koma til tru</a:t>
          </a:r>
          <a:endParaRPr lang="en-US"/>
        </a:p>
      </dgm:t>
    </dgm:pt>
    <dgm:pt modelId="{00ECB142-5AC0-47D3-87FB-21B84047883F}" type="parTrans" cxnId="{01108B24-4118-4646-897D-3368110481E8}">
      <dgm:prSet/>
      <dgm:spPr/>
      <dgm:t>
        <a:bodyPr/>
        <a:lstStyle/>
        <a:p>
          <a:endParaRPr lang="en-US"/>
        </a:p>
      </dgm:t>
    </dgm:pt>
    <dgm:pt modelId="{86B75756-A551-4EA1-A199-2F376BFCE86F}" type="sibTrans" cxnId="{01108B24-4118-4646-897D-3368110481E8}">
      <dgm:prSet/>
      <dgm:spPr/>
      <dgm:t>
        <a:bodyPr/>
        <a:lstStyle/>
        <a:p>
          <a:endParaRPr lang="en-US"/>
        </a:p>
      </dgm:t>
    </dgm:pt>
    <dgm:pt modelId="{2A8F78F2-0077-44B0-9909-4EBB4F3EA014}">
      <dgm:prSet/>
      <dgm:spPr/>
      <dgm:t>
        <a:bodyPr/>
        <a:lstStyle/>
        <a:p>
          <a:r>
            <a:rPr lang="nn-NO" dirty="0"/>
            <a:t>Be om at </a:t>
          </a:r>
          <a:r>
            <a:rPr lang="nn-NO" dirty="0" err="1"/>
            <a:t>Alimuijang</a:t>
          </a:r>
          <a:r>
            <a:rPr lang="nn-NO" dirty="0"/>
            <a:t> og familien må få halda seg friske.</a:t>
          </a:r>
          <a:endParaRPr lang="en-US" dirty="0"/>
        </a:p>
      </dgm:t>
    </dgm:pt>
    <dgm:pt modelId="{872D21E5-948F-476C-9D44-A9BA0B5D6913}" type="parTrans" cxnId="{C317B009-EB33-432E-A864-3A17952027C7}">
      <dgm:prSet/>
      <dgm:spPr/>
      <dgm:t>
        <a:bodyPr/>
        <a:lstStyle/>
        <a:p>
          <a:endParaRPr lang="en-US"/>
        </a:p>
      </dgm:t>
    </dgm:pt>
    <dgm:pt modelId="{837F9BC8-95A6-42CB-B87F-D85F1170A4A6}" type="sibTrans" cxnId="{C317B009-EB33-432E-A864-3A17952027C7}">
      <dgm:prSet/>
      <dgm:spPr/>
      <dgm:t>
        <a:bodyPr/>
        <a:lstStyle/>
        <a:p>
          <a:endParaRPr lang="en-US"/>
        </a:p>
      </dgm:t>
    </dgm:pt>
    <dgm:pt modelId="{7233E425-4E1A-45D0-B692-4AB4EB75A484}" type="pres">
      <dgm:prSet presAssocID="{E488561D-67B2-4887-A281-B072E228FEF4}" presName="linear" presStyleCnt="0">
        <dgm:presLayoutVars>
          <dgm:animLvl val="lvl"/>
          <dgm:resizeHandles val="exact"/>
        </dgm:presLayoutVars>
      </dgm:prSet>
      <dgm:spPr/>
    </dgm:pt>
    <dgm:pt modelId="{4FC3A295-A24A-4D3B-A683-D61856BACBFA}" type="pres">
      <dgm:prSet presAssocID="{D2091EFF-9D76-4F03-BD42-EDE36EEB641D}" presName="parentText" presStyleLbl="node1" presStyleIdx="0" presStyleCnt="4">
        <dgm:presLayoutVars>
          <dgm:chMax val="0"/>
          <dgm:bulletEnabled val="1"/>
        </dgm:presLayoutVars>
      </dgm:prSet>
      <dgm:spPr/>
    </dgm:pt>
    <dgm:pt modelId="{DFDE590F-E233-40FE-8F79-7FE33EF3C010}" type="pres">
      <dgm:prSet presAssocID="{2DA011AE-BADD-4513-990F-20E075568A92}" presName="spacer" presStyleCnt="0"/>
      <dgm:spPr/>
    </dgm:pt>
    <dgm:pt modelId="{F33146C8-78CC-4A87-8B5C-AC8BB46C8367}" type="pres">
      <dgm:prSet presAssocID="{650039ED-EB6F-4101-B647-E41A2060A565}" presName="parentText" presStyleLbl="node1" presStyleIdx="1" presStyleCnt="4">
        <dgm:presLayoutVars>
          <dgm:chMax val="0"/>
          <dgm:bulletEnabled val="1"/>
        </dgm:presLayoutVars>
      </dgm:prSet>
      <dgm:spPr/>
    </dgm:pt>
    <dgm:pt modelId="{F13859C2-3D96-4110-831E-CA1F1D12F728}" type="pres">
      <dgm:prSet presAssocID="{B638315E-CE94-4752-854E-7A8B258359FF}" presName="spacer" presStyleCnt="0"/>
      <dgm:spPr/>
    </dgm:pt>
    <dgm:pt modelId="{87C2AE9F-DF43-4E57-B2FE-CACE64145348}" type="pres">
      <dgm:prSet presAssocID="{C7C0213B-377D-4A80-A98C-D2460FD2ED66}" presName="parentText" presStyleLbl="node1" presStyleIdx="2" presStyleCnt="4">
        <dgm:presLayoutVars>
          <dgm:chMax val="0"/>
          <dgm:bulletEnabled val="1"/>
        </dgm:presLayoutVars>
      </dgm:prSet>
      <dgm:spPr/>
    </dgm:pt>
    <dgm:pt modelId="{533214A5-7EBD-45F5-ADB9-458A540FBB7F}" type="pres">
      <dgm:prSet presAssocID="{86B75756-A551-4EA1-A199-2F376BFCE86F}" presName="spacer" presStyleCnt="0"/>
      <dgm:spPr/>
    </dgm:pt>
    <dgm:pt modelId="{B2588F22-262B-4237-B34E-70C28636BA1E}" type="pres">
      <dgm:prSet presAssocID="{2A8F78F2-0077-44B0-9909-4EBB4F3EA014}" presName="parentText" presStyleLbl="node1" presStyleIdx="3" presStyleCnt="4">
        <dgm:presLayoutVars>
          <dgm:chMax val="0"/>
          <dgm:bulletEnabled val="1"/>
        </dgm:presLayoutVars>
      </dgm:prSet>
      <dgm:spPr/>
    </dgm:pt>
  </dgm:ptLst>
  <dgm:cxnLst>
    <dgm:cxn modelId="{C317B009-EB33-432E-A864-3A17952027C7}" srcId="{E488561D-67B2-4887-A281-B072E228FEF4}" destId="{2A8F78F2-0077-44B0-9909-4EBB4F3EA014}" srcOrd="3" destOrd="0" parTransId="{872D21E5-948F-476C-9D44-A9BA0B5D6913}" sibTransId="{837F9BC8-95A6-42CB-B87F-D85F1170A4A6}"/>
    <dgm:cxn modelId="{62DB071E-72A2-403B-8E70-EC5585DB33DB}" type="presOf" srcId="{650039ED-EB6F-4101-B647-E41A2060A565}" destId="{F33146C8-78CC-4A87-8B5C-AC8BB46C8367}" srcOrd="0" destOrd="0" presId="urn:microsoft.com/office/officeart/2005/8/layout/vList2"/>
    <dgm:cxn modelId="{01108B24-4118-4646-897D-3368110481E8}" srcId="{E488561D-67B2-4887-A281-B072E228FEF4}" destId="{C7C0213B-377D-4A80-A98C-D2460FD2ED66}" srcOrd="2" destOrd="0" parTransId="{00ECB142-5AC0-47D3-87FB-21B84047883F}" sibTransId="{86B75756-A551-4EA1-A199-2F376BFCE86F}"/>
    <dgm:cxn modelId="{338F0D2B-EA90-4F49-9DA2-CFD45E6C5999}" srcId="{E488561D-67B2-4887-A281-B072E228FEF4}" destId="{650039ED-EB6F-4101-B647-E41A2060A565}" srcOrd="1" destOrd="0" parTransId="{0E78EC27-FBE3-4D07-8646-DC7EADA1E804}" sibTransId="{B638315E-CE94-4752-854E-7A8B258359FF}"/>
    <dgm:cxn modelId="{98901C33-8AC5-4BBD-B679-5580986DF90E}" type="presOf" srcId="{2A8F78F2-0077-44B0-9909-4EBB4F3EA014}" destId="{B2588F22-262B-4237-B34E-70C28636BA1E}" srcOrd="0" destOrd="0" presId="urn:microsoft.com/office/officeart/2005/8/layout/vList2"/>
    <dgm:cxn modelId="{BCC4F05F-EB53-415F-8566-7831921A7B59}" type="presOf" srcId="{E488561D-67B2-4887-A281-B072E228FEF4}" destId="{7233E425-4E1A-45D0-B692-4AB4EB75A484}" srcOrd="0" destOrd="0" presId="urn:microsoft.com/office/officeart/2005/8/layout/vList2"/>
    <dgm:cxn modelId="{1B27D547-3A99-4459-93A3-530DA58E0101}" type="presOf" srcId="{D2091EFF-9D76-4F03-BD42-EDE36EEB641D}" destId="{4FC3A295-A24A-4D3B-A683-D61856BACBFA}" srcOrd="0" destOrd="0" presId="urn:microsoft.com/office/officeart/2005/8/layout/vList2"/>
    <dgm:cxn modelId="{F5137B78-3A19-4D1E-9A7E-C0268B7FC238}" srcId="{E488561D-67B2-4887-A281-B072E228FEF4}" destId="{D2091EFF-9D76-4F03-BD42-EDE36EEB641D}" srcOrd="0" destOrd="0" parTransId="{C373B643-14A2-46F2-856D-C473BC6A13D6}" sibTransId="{2DA011AE-BADD-4513-990F-20E075568A92}"/>
    <dgm:cxn modelId="{1275F1FE-0EEF-4F56-93EB-312939F30153}" type="presOf" srcId="{C7C0213B-377D-4A80-A98C-D2460FD2ED66}" destId="{87C2AE9F-DF43-4E57-B2FE-CACE64145348}" srcOrd="0" destOrd="0" presId="urn:microsoft.com/office/officeart/2005/8/layout/vList2"/>
    <dgm:cxn modelId="{88AD2434-05BE-494A-84DF-416EA62CBEC6}" type="presParOf" srcId="{7233E425-4E1A-45D0-B692-4AB4EB75A484}" destId="{4FC3A295-A24A-4D3B-A683-D61856BACBFA}" srcOrd="0" destOrd="0" presId="urn:microsoft.com/office/officeart/2005/8/layout/vList2"/>
    <dgm:cxn modelId="{E146B375-CBAE-4FED-8D63-E8188CF162C9}" type="presParOf" srcId="{7233E425-4E1A-45D0-B692-4AB4EB75A484}" destId="{DFDE590F-E233-40FE-8F79-7FE33EF3C010}" srcOrd="1" destOrd="0" presId="urn:microsoft.com/office/officeart/2005/8/layout/vList2"/>
    <dgm:cxn modelId="{BD2E35CD-1AF2-4765-9B13-2BA9792502B9}" type="presParOf" srcId="{7233E425-4E1A-45D0-B692-4AB4EB75A484}" destId="{F33146C8-78CC-4A87-8B5C-AC8BB46C8367}" srcOrd="2" destOrd="0" presId="urn:microsoft.com/office/officeart/2005/8/layout/vList2"/>
    <dgm:cxn modelId="{D89BAF72-AE12-4B8F-877B-B0E337E95EE9}" type="presParOf" srcId="{7233E425-4E1A-45D0-B692-4AB4EB75A484}" destId="{F13859C2-3D96-4110-831E-CA1F1D12F728}" srcOrd="3" destOrd="0" presId="urn:microsoft.com/office/officeart/2005/8/layout/vList2"/>
    <dgm:cxn modelId="{61EFB54E-BBE6-45E3-A856-580AAC651B82}" type="presParOf" srcId="{7233E425-4E1A-45D0-B692-4AB4EB75A484}" destId="{87C2AE9F-DF43-4E57-B2FE-CACE64145348}" srcOrd="4" destOrd="0" presId="urn:microsoft.com/office/officeart/2005/8/layout/vList2"/>
    <dgm:cxn modelId="{ABE96F8D-B515-459A-B0D2-90197815B781}" type="presParOf" srcId="{7233E425-4E1A-45D0-B692-4AB4EB75A484}" destId="{533214A5-7EBD-45F5-ADB9-458A540FBB7F}" srcOrd="5" destOrd="0" presId="urn:microsoft.com/office/officeart/2005/8/layout/vList2"/>
    <dgm:cxn modelId="{18CBF41A-7064-4C6E-BE0B-805DACB92133}" type="presParOf" srcId="{7233E425-4E1A-45D0-B692-4AB4EB75A484}" destId="{B2588F22-262B-4237-B34E-70C28636BA1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3A295-A24A-4D3B-A683-D61856BACBFA}">
      <dsp:nvSpPr>
        <dsp:cNvPr id="0" name=""/>
        <dsp:cNvSpPr/>
      </dsp:nvSpPr>
      <dsp:spPr>
        <a:xfrm>
          <a:off x="0" y="37681"/>
          <a:ext cx="6513603"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n-NO" sz="2500" kern="1200" dirty="0"/>
            <a:t>Takk Gud for at det går etter tilhøva bra med </a:t>
          </a:r>
          <a:r>
            <a:rPr lang="nn-NO" sz="2500" kern="1200" dirty="0" err="1"/>
            <a:t>Alimuijang</a:t>
          </a:r>
          <a:r>
            <a:rPr lang="nn-NO" sz="2500" kern="1200" dirty="0"/>
            <a:t> og familien hans. </a:t>
          </a:r>
          <a:endParaRPr lang="en-US" sz="2500" kern="1200" dirty="0"/>
        </a:p>
      </dsp:txBody>
      <dsp:txXfrm>
        <a:off x="68270" y="105951"/>
        <a:ext cx="6377063" cy="1261975"/>
      </dsp:txXfrm>
    </dsp:sp>
    <dsp:sp modelId="{F33146C8-78CC-4A87-8B5C-AC8BB46C8367}">
      <dsp:nvSpPr>
        <dsp:cNvPr id="0" name=""/>
        <dsp:cNvSpPr/>
      </dsp:nvSpPr>
      <dsp:spPr>
        <a:xfrm>
          <a:off x="0" y="1508197"/>
          <a:ext cx="6513603" cy="13985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n-NO" sz="2500" kern="1200"/>
            <a:t>Be om gutane snart må få faren sin heim att, og kona mannen sin. Mange år har gått tapt for dei. </a:t>
          </a:r>
          <a:endParaRPr lang="en-US" sz="2500" kern="1200"/>
        </a:p>
      </dsp:txBody>
      <dsp:txXfrm>
        <a:off x="68270" y="1576467"/>
        <a:ext cx="6377063" cy="1261975"/>
      </dsp:txXfrm>
    </dsp:sp>
    <dsp:sp modelId="{87C2AE9F-DF43-4E57-B2FE-CACE64145348}">
      <dsp:nvSpPr>
        <dsp:cNvPr id="0" name=""/>
        <dsp:cNvSpPr/>
      </dsp:nvSpPr>
      <dsp:spPr>
        <a:xfrm>
          <a:off x="0" y="2978713"/>
          <a:ext cx="6513603" cy="13985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n-NO" sz="2500" kern="1200"/>
            <a:t>Be om at mange av hans medfangar må koma til tru</a:t>
          </a:r>
          <a:endParaRPr lang="en-US" sz="2500" kern="1200"/>
        </a:p>
      </dsp:txBody>
      <dsp:txXfrm>
        <a:off x="68270" y="3046983"/>
        <a:ext cx="6377063" cy="1261975"/>
      </dsp:txXfrm>
    </dsp:sp>
    <dsp:sp modelId="{B2588F22-262B-4237-B34E-70C28636BA1E}">
      <dsp:nvSpPr>
        <dsp:cNvPr id="0" name=""/>
        <dsp:cNvSpPr/>
      </dsp:nvSpPr>
      <dsp:spPr>
        <a:xfrm>
          <a:off x="0" y="4449228"/>
          <a:ext cx="6513603" cy="13985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n-NO" sz="2500" kern="1200" dirty="0"/>
            <a:t>Be om at </a:t>
          </a:r>
          <a:r>
            <a:rPr lang="nn-NO" sz="2500" kern="1200" dirty="0" err="1"/>
            <a:t>Alimuijang</a:t>
          </a:r>
          <a:r>
            <a:rPr lang="nn-NO" sz="2500" kern="1200" dirty="0"/>
            <a:t> og familien må få halda seg friske.</a:t>
          </a:r>
          <a:endParaRPr lang="en-US" sz="2500" kern="1200" dirty="0"/>
        </a:p>
      </dsp:txBody>
      <dsp:txXfrm>
        <a:off x="68270" y="4517498"/>
        <a:ext cx="6377063" cy="12619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E380029-3CA1-4152-BEBD-8F267DC840B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nn-NO"/>
          </a:p>
        </p:txBody>
      </p:sp>
      <p:sp>
        <p:nvSpPr>
          <p:cNvPr id="3" name="Undertittel 2">
            <a:extLst>
              <a:ext uri="{FF2B5EF4-FFF2-40B4-BE49-F238E27FC236}">
                <a16:creationId xmlns:a16="http://schemas.microsoft.com/office/drawing/2014/main" id="{1C47F408-BFF7-49F6-816F-6FE071852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n-NO"/>
          </a:p>
        </p:txBody>
      </p:sp>
      <p:sp>
        <p:nvSpPr>
          <p:cNvPr id="4" name="Plassholder for dato 3">
            <a:extLst>
              <a:ext uri="{FF2B5EF4-FFF2-40B4-BE49-F238E27FC236}">
                <a16:creationId xmlns:a16="http://schemas.microsoft.com/office/drawing/2014/main" id="{D36D4B83-221F-4730-9711-7EA22B0D396F}"/>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1B7F349F-3383-4957-9FFE-4643A49EFECC}"/>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106AF671-2793-4781-80F2-70698EDCAC78}"/>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42173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E79D85-F6CF-4B3B-9462-5EEE2058C1E2}"/>
              </a:ext>
            </a:extLst>
          </p:cNvPr>
          <p:cNvSpPr>
            <a:spLocks noGrp="1"/>
          </p:cNvSpPr>
          <p:nvPr>
            <p:ph type="title"/>
          </p:nvPr>
        </p:nvSpPr>
        <p:spPr/>
        <p:txBody>
          <a:bodyPr/>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439D0786-DE0C-4D1C-B8AB-9FE81C365631}"/>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887A57E2-A215-4A6B-8617-0314DBC0AD32}"/>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57A50607-6376-4AD9-B866-0421F6F42057}"/>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26C8D508-C893-4434-8723-AB6DB2E186CA}"/>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208947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F4754791-FA6E-42C8-AF10-2E691883BCA1}"/>
              </a:ext>
            </a:extLst>
          </p:cNvPr>
          <p:cNvSpPr>
            <a:spLocks noGrp="1"/>
          </p:cNvSpPr>
          <p:nvPr>
            <p:ph type="title" orient="vert"/>
          </p:nvPr>
        </p:nvSpPr>
        <p:spPr>
          <a:xfrm>
            <a:off x="8724900" y="365125"/>
            <a:ext cx="2628900" cy="5811838"/>
          </a:xfrm>
        </p:spPr>
        <p:txBody>
          <a:bodyPr vert="eaVert"/>
          <a:lstStyle/>
          <a:p>
            <a:r>
              <a:rPr lang="nb-NO"/>
              <a:t>Klikk for å redigere tittelstil</a:t>
            </a:r>
            <a:endParaRPr lang="nn-NO"/>
          </a:p>
        </p:txBody>
      </p:sp>
      <p:sp>
        <p:nvSpPr>
          <p:cNvPr id="3" name="Plassholder for loddrett tekst 2">
            <a:extLst>
              <a:ext uri="{FF2B5EF4-FFF2-40B4-BE49-F238E27FC236}">
                <a16:creationId xmlns:a16="http://schemas.microsoft.com/office/drawing/2014/main" id="{C64994CB-EE6E-4697-A081-B20CC53AB8D8}"/>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A887DC8B-420C-46C3-8F11-4A8B099A0DC1}"/>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7216AE05-5B43-4D14-AF50-8E5BC1C6549A}"/>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75F93A4F-A253-42AE-8250-078806C81E22}"/>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392800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FF5DE04-D247-4F45-B21B-CF6DA65E2764}"/>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BE558FDA-9487-4CCC-A78E-388682FCDFC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FD614402-9E41-4981-8485-3D17873BE4FF}"/>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C313C340-81E7-4471-A75C-CC772211B762}"/>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13CCA7B7-FBD5-459F-A614-AA69D414DA01}"/>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110522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4D80F5-6DC5-4610-8AB6-7A48141329E3}"/>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nn-NO"/>
          </a:p>
        </p:txBody>
      </p:sp>
      <p:sp>
        <p:nvSpPr>
          <p:cNvPr id="3" name="Plassholder for tekst 2">
            <a:extLst>
              <a:ext uri="{FF2B5EF4-FFF2-40B4-BE49-F238E27FC236}">
                <a16:creationId xmlns:a16="http://schemas.microsoft.com/office/drawing/2014/main" id="{60E1135B-6501-42C9-B6B6-442B2E3DE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FE73033-6477-4544-BB51-106D6B3180EB}"/>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1D5258E0-726D-4A78-8244-E46323FDDC9A}"/>
              </a:ext>
            </a:extLst>
          </p:cNvPr>
          <p:cNvSpPr>
            <a:spLocks noGrp="1"/>
          </p:cNvSpPr>
          <p:nvPr>
            <p:ph type="ftr" sz="quarter" idx="11"/>
          </p:nvPr>
        </p:nvSpPr>
        <p:spPr/>
        <p:txBody>
          <a:bodyPr/>
          <a:lstStyle/>
          <a:p>
            <a:endParaRPr lang="nn-NO"/>
          </a:p>
        </p:txBody>
      </p:sp>
      <p:sp>
        <p:nvSpPr>
          <p:cNvPr id="6" name="Plassholder for lysbildenummer 5">
            <a:extLst>
              <a:ext uri="{FF2B5EF4-FFF2-40B4-BE49-F238E27FC236}">
                <a16:creationId xmlns:a16="http://schemas.microsoft.com/office/drawing/2014/main" id="{D8915CA4-BC1E-481A-8AD4-3394C9D7AEC9}"/>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2995377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AD5236-F538-486E-8906-BF0452F38BDB}"/>
              </a:ext>
            </a:extLst>
          </p:cNvPr>
          <p:cNvSpPr>
            <a:spLocks noGrp="1"/>
          </p:cNvSpPr>
          <p:nvPr>
            <p:ph type="title"/>
          </p:nvPr>
        </p:nvSpPr>
        <p:spPr/>
        <p:txBody>
          <a:body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9CAD94D2-E032-47D8-81D9-5539120C06C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innhold 3">
            <a:extLst>
              <a:ext uri="{FF2B5EF4-FFF2-40B4-BE49-F238E27FC236}">
                <a16:creationId xmlns:a16="http://schemas.microsoft.com/office/drawing/2014/main" id="{243C9067-93C6-4BD7-A7AC-C00DC3ACAFD6}"/>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dato 4">
            <a:extLst>
              <a:ext uri="{FF2B5EF4-FFF2-40B4-BE49-F238E27FC236}">
                <a16:creationId xmlns:a16="http://schemas.microsoft.com/office/drawing/2014/main" id="{2EECC636-506E-419A-847D-58C5CBCF85A4}"/>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6" name="Plassholder for bunntekst 5">
            <a:extLst>
              <a:ext uri="{FF2B5EF4-FFF2-40B4-BE49-F238E27FC236}">
                <a16:creationId xmlns:a16="http://schemas.microsoft.com/office/drawing/2014/main" id="{6135CD41-E758-4381-8E89-EE2EB7E9F9EB}"/>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9CAE082C-6994-46B3-883B-B2BD9F867098}"/>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39120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8441E5-545C-42F3-89E5-F5C5736F4959}"/>
              </a:ext>
            </a:extLst>
          </p:cNvPr>
          <p:cNvSpPr>
            <a:spLocks noGrp="1"/>
          </p:cNvSpPr>
          <p:nvPr>
            <p:ph type="title"/>
          </p:nvPr>
        </p:nvSpPr>
        <p:spPr>
          <a:xfrm>
            <a:off x="839788" y="365125"/>
            <a:ext cx="10515600" cy="1325563"/>
          </a:xfrm>
        </p:spPr>
        <p:txBody>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0F7B8C2A-0727-4CF5-AA41-26B3FE790D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F23389A5-556A-4C84-AF1E-0141533F7F5D}"/>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5" name="Plassholder for tekst 4">
            <a:extLst>
              <a:ext uri="{FF2B5EF4-FFF2-40B4-BE49-F238E27FC236}">
                <a16:creationId xmlns:a16="http://schemas.microsoft.com/office/drawing/2014/main" id="{06EA813A-DC22-4B66-8134-026DA1C036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B26F895F-02C6-41B9-8FDD-4B2C3E0F4FF5}"/>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7" name="Plassholder for dato 6">
            <a:extLst>
              <a:ext uri="{FF2B5EF4-FFF2-40B4-BE49-F238E27FC236}">
                <a16:creationId xmlns:a16="http://schemas.microsoft.com/office/drawing/2014/main" id="{1942EA9E-626D-4180-8652-B48211351B10}"/>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8" name="Plassholder for bunntekst 7">
            <a:extLst>
              <a:ext uri="{FF2B5EF4-FFF2-40B4-BE49-F238E27FC236}">
                <a16:creationId xmlns:a16="http://schemas.microsoft.com/office/drawing/2014/main" id="{C49FF90A-4BCA-4C63-91FF-DD5CDFA3BE57}"/>
              </a:ext>
            </a:extLst>
          </p:cNvPr>
          <p:cNvSpPr>
            <a:spLocks noGrp="1"/>
          </p:cNvSpPr>
          <p:nvPr>
            <p:ph type="ftr" sz="quarter" idx="11"/>
          </p:nvPr>
        </p:nvSpPr>
        <p:spPr/>
        <p:txBody>
          <a:bodyPr/>
          <a:lstStyle/>
          <a:p>
            <a:endParaRPr lang="nn-NO"/>
          </a:p>
        </p:txBody>
      </p:sp>
      <p:sp>
        <p:nvSpPr>
          <p:cNvPr id="9" name="Plassholder for lysbildenummer 8">
            <a:extLst>
              <a:ext uri="{FF2B5EF4-FFF2-40B4-BE49-F238E27FC236}">
                <a16:creationId xmlns:a16="http://schemas.microsoft.com/office/drawing/2014/main" id="{47B16E55-8ABB-4015-A9F7-0746226850A5}"/>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229730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FC4550-9BC9-4050-A6EB-053A6AAE7D5C}"/>
              </a:ext>
            </a:extLst>
          </p:cNvPr>
          <p:cNvSpPr>
            <a:spLocks noGrp="1"/>
          </p:cNvSpPr>
          <p:nvPr>
            <p:ph type="title"/>
          </p:nvPr>
        </p:nvSpPr>
        <p:spPr/>
        <p:txBody>
          <a:bodyPr/>
          <a:lstStyle/>
          <a:p>
            <a:r>
              <a:rPr lang="nb-NO"/>
              <a:t>Klikk for å redigere tittelstil</a:t>
            </a:r>
            <a:endParaRPr lang="nn-NO"/>
          </a:p>
        </p:txBody>
      </p:sp>
      <p:sp>
        <p:nvSpPr>
          <p:cNvPr id="3" name="Plassholder for dato 2">
            <a:extLst>
              <a:ext uri="{FF2B5EF4-FFF2-40B4-BE49-F238E27FC236}">
                <a16:creationId xmlns:a16="http://schemas.microsoft.com/office/drawing/2014/main" id="{7958D731-E70F-43CF-9216-02FE85423F58}"/>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4" name="Plassholder for bunntekst 3">
            <a:extLst>
              <a:ext uri="{FF2B5EF4-FFF2-40B4-BE49-F238E27FC236}">
                <a16:creationId xmlns:a16="http://schemas.microsoft.com/office/drawing/2014/main" id="{111EA614-43F1-41DD-B1FC-85AB0D2E51FF}"/>
              </a:ext>
            </a:extLst>
          </p:cNvPr>
          <p:cNvSpPr>
            <a:spLocks noGrp="1"/>
          </p:cNvSpPr>
          <p:nvPr>
            <p:ph type="ftr" sz="quarter" idx="11"/>
          </p:nvPr>
        </p:nvSpPr>
        <p:spPr/>
        <p:txBody>
          <a:bodyPr/>
          <a:lstStyle/>
          <a:p>
            <a:endParaRPr lang="nn-NO"/>
          </a:p>
        </p:txBody>
      </p:sp>
      <p:sp>
        <p:nvSpPr>
          <p:cNvPr id="5" name="Plassholder for lysbildenummer 4">
            <a:extLst>
              <a:ext uri="{FF2B5EF4-FFF2-40B4-BE49-F238E27FC236}">
                <a16:creationId xmlns:a16="http://schemas.microsoft.com/office/drawing/2014/main" id="{4348DA36-71C3-487B-8835-6A089F426CFD}"/>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1858865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EC7A3AD-507B-4A5B-9D5E-5E5847013461}"/>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3" name="Plassholder for bunntekst 2">
            <a:extLst>
              <a:ext uri="{FF2B5EF4-FFF2-40B4-BE49-F238E27FC236}">
                <a16:creationId xmlns:a16="http://schemas.microsoft.com/office/drawing/2014/main" id="{CAF75985-07FB-4438-AE87-B125C850BC64}"/>
              </a:ext>
            </a:extLst>
          </p:cNvPr>
          <p:cNvSpPr>
            <a:spLocks noGrp="1"/>
          </p:cNvSpPr>
          <p:nvPr>
            <p:ph type="ftr" sz="quarter" idx="11"/>
          </p:nvPr>
        </p:nvSpPr>
        <p:spPr/>
        <p:txBody>
          <a:bodyPr/>
          <a:lstStyle/>
          <a:p>
            <a:endParaRPr lang="nn-NO"/>
          </a:p>
        </p:txBody>
      </p:sp>
      <p:sp>
        <p:nvSpPr>
          <p:cNvPr id="4" name="Plassholder for lysbildenummer 3">
            <a:extLst>
              <a:ext uri="{FF2B5EF4-FFF2-40B4-BE49-F238E27FC236}">
                <a16:creationId xmlns:a16="http://schemas.microsoft.com/office/drawing/2014/main" id="{EA05F8D4-3C4C-4CD7-8D86-45F987DF1CD8}"/>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244179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4C07E30-A121-49DC-82F6-AC28B998FC3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innhold 2">
            <a:extLst>
              <a:ext uri="{FF2B5EF4-FFF2-40B4-BE49-F238E27FC236}">
                <a16:creationId xmlns:a16="http://schemas.microsoft.com/office/drawing/2014/main" id="{33AA27DE-EDBD-4855-B735-62CF17748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tekst 3">
            <a:extLst>
              <a:ext uri="{FF2B5EF4-FFF2-40B4-BE49-F238E27FC236}">
                <a16:creationId xmlns:a16="http://schemas.microsoft.com/office/drawing/2014/main" id="{79738924-E09F-4EF4-AF5A-9EC3CA50F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BC76DE8-C1A9-467B-B813-39ECCC567195}"/>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6" name="Plassholder for bunntekst 5">
            <a:extLst>
              <a:ext uri="{FF2B5EF4-FFF2-40B4-BE49-F238E27FC236}">
                <a16:creationId xmlns:a16="http://schemas.microsoft.com/office/drawing/2014/main" id="{B7E653FE-C01E-4601-AFFF-0FF8DB5C37C4}"/>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565743DF-160A-4EC5-87F7-F445D7315F7B}"/>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956290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D8D0DBF-9799-41C2-9727-E335BF32A81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nn-NO"/>
          </a:p>
        </p:txBody>
      </p:sp>
      <p:sp>
        <p:nvSpPr>
          <p:cNvPr id="3" name="Plassholder for bilde 2">
            <a:extLst>
              <a:ext uri="{FF2B5EF4-FFF2-40B4-BE49-F238E27FC236}">
                <a16:creationId xmlns:a16="http://schemas.microsoft.com/office/drawing/2014/main" id="{8AC2A398-9725-4F91-BB1F-CEB161C799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n-NO"/>
          </a:p>
        </p:txBody>
      </p:sp>
      <p:sp>
        <p:nvSpPr>
          <p:cNvPr id="4" name="Plassholder for tekst 3">
            <a:extLst>
              <a:ext uri="{FF2B5EF4-FFF2-40B4-BE49-F238E27FC236}">
                <a16:creationId xmlns:a16="http://schemas.microsoft.com/office/drawing/2014/main" id="{E3636723-6EA9-490D-AB38-3F0D05AED3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BBC4AD2-B48F-4BE2-A40C-744565A38AC9}"/>
              </a:ext>
            </a:extLst>
          </p:cNvPr>
          <p:cNvSpPr>
            <a:spLocks noGrp="1"/>
          </p:cNvSpPr>
          <p:nvPr>
            <p:ph type="dt" sz="half" idx="10"/>
          </p:nvPr>
        </p:nvSpPr>
        <p:spPr/>
        <p:txBody>
          <a:bodyPr/>
          <a:lstStyle/>
          <a:p>
            <a:fld id="{0B725C54-0B4A-4868-B9F3-54B312A631EB}" type="datetimeFigureOut">
              <a:rPr lang="nn-NO" smtClean="0"/>
              <a:t>15.11.2019</a:t>
            </a:fld>
            <a:endParaRPr lang="nn-NO"/>
          </a:p>
        </p:txBody>
      </p:sp>
      <p:sp>
        <p:nvSpPr>
          <p:cNvPr id="6" name="Plassholder for bunntekst 5">
            <a:extLst>
              <a:ext uri="{FF2B5EF4-FFF2-40B4-BE49-F238E27FC236}">
                <a16:creationId xmlns:a16="http://schemas.microsoft.com/office/drawing/2014/main" id="{E34C7A97-5CFB-4493-8F4A-0A6DA3CC3921}"/>
              </a:ext>
            </a:extLst>
          </p:cNvPr>
          <p:cNvSpPr>
            <a:spLocks noGrp="1"/>
          </p:cNvSpPr>
          <p:nvPr>
            <p:ph type="ftr" sz="quarter" idx="11"/>
          </p:nvPr>
        </p:nvSpPr>
        <p:spPr/>
        <p:txBody>
          <a:bodyPr/>
          <a:lstStyle/>
          <a:p>
            <a:endParaRPr lang="nn-NO"/>
          </a:p>
        </p:txBody>
      </p:sp>
      <p:sp>
        <p:nvSpPr>
          <p:cNvPr id="7" name="Plassholder for lysbildenummer 6">
            <a:extLst>
              <a:ext uri="{FF2B5EF4-FFF2-40B4-BE49-F238E27FC236}">
                <a16:creationId xmlns:a16="http://schemas.microsoft.com/office/drawing/2014/main" id="{A7096605-8E05-4B68-89FD-28C859691445}"/>
              </a:ext>
            </a:extLst>
          </p:cNvPr>
          <p:cNvSpPr>
            <a:spLocks noGrp="1"/>
          </p:cNvSpPr>
          <p:nvPr>
            <p:ph type="sldNum" sz="quarter" idx="12"/>
          </p:nvPr>
        </p:nvSpPr>
        <p:spPr/>
        <p:txBody>
          <a:bodyPr/>
          <a:lstStyle/>
          <a:p>
            <a:fld id="{1D923B69-F410-40E8-A13E-50DD5E8EF653}" type="slidenum">
              <a:rPr lang="nn-NO" smtClean="0"/>
              <a:t>‹#›</a:t>
            </a:fld>
            <a:endParaRPr lang="nn-NO"/>
          </a:p>
        </p:txBody>
      </p:sp>
    </p:spTree>
    <p:extLst>
      <p:ext uri="{BB962C8B-B14F-4D97-AF65-F5344CB8AC3E}">
        <p14:creationId xmlns:p14="http://schemas.microsoft.com/office/powerpoint/2010/main" val="413495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2998C56-5911-455E-831C-1F9C709A59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nn-NO"/>
          </a:p>
        </p:txBody>
      </p:sp>
      <p:sp>
        <p:nvSpPr>
          <p:cNvPr id="3" name="Plassholder for tekst 2">
            <a:extLst>
              <a:ext uri="{FF2B5EF4-FFF2-40B4-BE49-F238E27FC236}">
                <a16:creationId xmlns:a16="http://schemas.microsoft.com/office/drawing/2014/main" id="{B9F771CB-F8A7-4B6C-AA18-73FC2BA522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4" name="Plassholder for dato 3">
            <a:extLst>
              <a:ext uri="{FF2B5EF4-FFF2-40B4-BE49-F238E27FC236}">
                <a16:creationId xmlns:a16="http://schemas.microsoft.com/office/drawing/2014/main" id="{B16287A0-859A-44FA-A44A-85AE9EBA7B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725C54-0B4A-4868-B9F3-54B312A631EB}" type="datetimeFigureOut">
              <a:rPr lang="nn-NO" smtClean="0"/>
              <a:t>15.11.2019</a:t>
            </a:fld>
            <a:endParaRPr lang="nn-NO"/>
          </a:p>
        </p:txBody>
      </p:sp>
      <p:sp>
        <p:nvSpPr>
          <p:cNvPr id="5" name="Plassholder for bunntekst 4">
            <a:extLst>
              <a:ext uri="{FF2B5EF4-FFF2-40B4-BE49-F238E27FC236}">
                <a16:creationId xmlns:a16="http://schemas.microsoft.com/office/drawing/2014/main" id="{EF6B8208-1ABF-4214-A0C5-149F40C737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n-NO"/>
          </a:p>
        </p:txBody>
      </p:sp>
      <p:sp>
        <p:nvSpPr>
          <p:cNvPr id="6" name="Plassholder for lysbildenummer 5">
            <a:extLst>
              <a:ext uri="{FF2B5EF4-FFF2-40B4-BE49-F238E27FC236}">
                <a16:creationId xmlns:a16="http://schemas.microsoft.com/office/drawing/2014/main" id="{3A986A8F-06E6-4998-97F3-671232AA08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923B69-F410-40E8-A13E-50DD5E8EF653}" type="slidenum">
              <a:rPr lang="nn-NO" smtClean="0"/>
              <a:t>‹#›</a:t>
            </a:fld>
            <a:endParaRPr lang="nn-NO"/>
          </a:p>
        </p:txBody>
      </p:sp>
    </p:spTree>
    <p:extLst>
      <p:ext uri="{BB962C8B-B14F-4D97-AF65-F5344CB8AC3E}">
        <p14:creationId xmlns:p14="http://schemas.microsoft.com/office/powerpoint/2010/main" val="379545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gMkL1HcUXe4"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F09C631-95C0-4D82-9458-8DCE35E116CA}"/>
              </a:ext>
            </a:extLst>
          </p:cNvPr>
          <p:cNvSpPr>
            <a:spLocks noGrp="1"/>
          </p:cNvSpPr>
          <p:nvPr>
            <p:ph type="ctrTitle"/>
          </p:nvPr>
        </p:nvSpPr>
        <p:spPr/>
        <p:txBody>
          <a:bodyPr/>
          <a:lstStyle/>
          <a:p>
            <a:r>
              <a:rPr lang="nn-NO" dirty="0"/>
              <a:t>Søndag for forfølgde</a:t>
            </a:r>
          </a:p>
        </p:txBody>
      </p:sp>
      <p:sp>
        <p:nvSpPr>
          <p:cNvPr id="3" name="Undertittel 2">
            <a:extLst>
              <a:ext uri="{FF2B5EF4-FFF2-40B4-BE49-F238E27FC236}">
                <a16:creationId xmlns:a16="http://schemas.microsoft.com/office/drawing/2014/main" id="{FE86AD82-2E72-4E36-84CA-C586323D9CD0}"/>
              </a:ext>
            </a:extLst>
          </p:cNvPr>
          <p:cNvSpPr>
            <a:spLocks noGrp="1"/>
          </p:cNvSpPr>
          <p:nvPr>
            <p:ph type="subTitle" idx="1"/>
          </p:nvPr>
        </p:nvSpPr>
        <p:spPr/>
        <p:txBody>
          <a:bodyPr/>
          <a:lstStyle/>
          <a:p>
            <a:endParaRPr lang="nn-NO"/>
          </a:p>
        </p:txBody>
      </p:sp>
      <p:pic>
        <p:nvPicPr>
          <p:cNvPr id="4" name="Bilde 3">
            <a:extLst>
              <a:ext uri="{FF2B5EF4-FFF2-40B4-BE49-F238E27FC236}">
                <a16:creationId xmlns:a16="http://schemas.microsoft.com/office/drawing/2014/main" id="{257FBA8B-8A80-4572-AB80-8D18C00A4527}"/>
              </a:ext>
            </a:extLst>
          </p:cNvPr>
          <p:cNvPicPr>
            <a:picLocks noChangeAspect="1"/>
          </p:cNvPicPr>
          <p:nvPr/>
        </p:nvPicPr>
        <p:blipFill>
          <a:blip r:embed="rId2"/>
          <a:stretch>
            <a:fillRect/>
          </a:stretch>
        </p:blipFill>
        <p:spPr>
          <a:xfrm>
            <a:off x="1809750" y="571500"/>
            <a:ext cx="8572500" cy="5715000"/>
          </a:xfrm>
          <a:prstGeom prst="rect">
            <a:avLst/>
          </a:prstGeom>
        </p:spPr>
      </p:pic>
      <p:sp>
        <p:nvSpPr>
          <p:cNvPr id="5" name="Rektangel 4">
            <a:extLst>
              <a:ext uri="{FF2B5EF4-FFF2-40B4-BE49-F238E27FC236}">
                <a16:creationId xmlns:a16="http://schemas.microsoft.com/office/drawing/2014/main" id="{D56AD185-87C4-4BE7-B4D8-A99B410DC50D}"/>
              </a:ext>
            </a:extLst>
          </p:cNvPr>
          <p:cNvSpPr/>
          <p:nvPr/>
        </p:nvSpPr>
        <p:spPr>
          <a:xfrm>
            <a:off x="2997559" y="2967335"/>
            <a:ext cx="6196888" cy="1754326"/>
          </a:xfrm>
          <a:prstGeom prst="rect">
            <a:avLst/>
          </a:prstGeom>
          <a:noFill/>
        </p:spPr>
        <p:txBody>
          <a:bodyPr wrap="none" lIns="91440" tIns="45720" rIns="91440" bIns="45720">
            <a:spAutoFit/>
          </a:bodyPr>
          <a:lstStyle/>
          <a:p>
            <a:pPr algn="ctr"/>
            <a:r>
              <a:rPr lang="nb-NO"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Søndag for </a:t>
            </a:r>
            <a:r>
              <a:rPr lang="nb-NO" sz="5400" b="1" cap="none" spc="50" dirty="0" err="1">
                <a:ln w="9525" cmpd="sng">
                  <a:solidFill>
                    <a:schemeClr val="accent1"/>
                  </a:solidFill>
                  <a:prstDash val="solid"/>
                </a:ln>
                <a:solidFill>
                  <a:srgbClr val="70AD47">
                    <a:tint val="1000"/>
                  </a:srgbClr>
                </a:solidFill>
                <a:effectLst>
                  <a:glow rad="38100">
                    <a:schemeClr val="accent1">
                      <a:alpha val="40000"/>
                    </a:schemeClr>
                  </a:glow>
                </a:effectLst>
              </a:rPr>
              <a:t>forfølgde</a:t>
            </a:r>
            <a:endParaRPr lang="nb-NO"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a:p>
            <a:pPr algn="ctr"/>
            <a:r>
              <a:rPr lang="nb-NO" sz="5400" b="1" spc="50" dirty="0">
                <a:ln w="9525" cmpd="sng">
                  <a:solidFill>
                    <a:schemeClr val="accent1"/>
                  </a:solidFill>
                  <a:prstDash val="solid"/>
                </a:ln>
                <a:solidFill>
                  <a:srgbClr val="70AD47">
                    <a:tint val="1000"/>
                  </a:srgbClr>
                </a:solidFill>
                <a:effectLst>
                  <a:glow rad="38100">
                    <a:schemeClr val="accent1">
                      <a:alpha val="40000"/>
                    </a:schemeClr>
                  </a:glow>
                </a:effectLst>
              </a:rPr>
              <a:t>2019</a:t>
            </a:r>
            <a:endParaRPr lang="nb-NO"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808890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14F445-3CE9-4CCB-A237-60EBA7E6CFA7}"/>
              </a:ext>
            </a:extLst>
          </p:cNvPr>
          <p:cNvSpPr>
            <a:spLocks noGrp="1"/>
          </p:cNvSpPr>
          <p:nvPr>
            <p:ph type="title"/>
          </p:nvPr>
        </p:nvSpPr>
        <p:spPr/>
        <p:txBody>
          <a:bodyPr/>
          <a:lstStyle/>
          <a:p>
            <a:r>
              <a:rPr lang="nn-NO" dirty="0"/>
              <a:t>Ferske hendingar</a:t>
            </a:r>
          </a:p>
        </p:txBody>
      </p:sp>
      <p:pic>
        <p:nvPicPr>
          <p:cNvPr id="5" name="Plassholder for innhold 4" descr="Et bilde som inneholder bygning, gammel, personer, gate&#10;&#10;Automatisk generert beskrivelse">
            <a:extLst>
              <a:ext uri="{FF2B5EF4-FFF2-40B4-BE49-F238E27FC236}">
                <a16:creationId xmlns:a16="http://schemas.microsoft.com/office/drawing/2014/main" id="{D639E082-145C-48F1-A7CE-999D8626ED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534295"/>
            <a:ext cx="6283960" cy="3558189"/>
          </a:xfrm>
        </p:spPr>
      </p:pic>
      <p:sp>
        <p:nvSpPr>
          <p:cNvPr id="6" name="Plassholder for innhold 5">
            <a:extLst>
              <a:ext uri="{FF2B5EF4-FFF2-40B4-BE49-F238E27FC236}">
                <a16:creationId xmlns:a16="http://schemas.microsoft.com/office/drawing/2014/main" id="{2623015D-5F12-4C74-93F3-DE12D9839194}"/>
              </a:ext>
            </a:extLst>
          </p:cNvPr>
          <p:cNvSpPr>
            <a:spLocks noGrp="1"/>
          </p:cNvSpPr>
          <p:nvPr>
            <p:ph sz="half" idx="2"/>
          </p:nvPr>
        </p:nvSpPr>
        <p:spPr>
          <a:xfrm>
            <a:off x="7457440" y="2534295"/>
            <a:ext cx="3896360" cy="3642667"/>
          </a:xfrm>
        </p:spPr>
        <p:txBody>
          <a:bodyPr/>
          <a:lstStyle/>
          <a:p>
            <a:r>
              <a:rPr lang="nn-NO" dirty="0"/>
              <a:t>Tre kyrkjebrannar i </a:t>
            </a:r>
            <a:r>
              <a:rPr lang="nn-NO" dirty="0" err="1"/>
              <a:t>Kairoområdet</a:t>
            </a:r>
            <a:r>
              <a:rPr lang="nn-NO" dirty="0"/>
              <a:t> så langt i november 2019. </a:t>
            </a:r>
          </a:p>
          <a:p>
            <a:r>
              <a:rPr lang="nn-NO" dirty="0"/>
              <a:t>Alt tyder på at dei har vore </a:t>
            </a:r>
            <a:r>
              <a:rPr lang="nn-NO" dirty="0" err="1"/>
              <a:t>påtente</a:t>
            </a:r>
            <a:r>
              <a:rPr lang="nn-NO" dirty="0"/>
              <a:t>. </a:t>
            </a:r>
          </a:p>
        </p:txBody>
      </p:sp>
    </p:spTree>
    <p:extLst>
      <p:ext uri="{BB962C8B-B14F-4D97-AF65-F5344CB8AC3E}">
        <p14:creationId xmlns:p14="http://schemas.microsoft.com/office/powerpoint/2010/main" val="71612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heel(1)">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A18F9F-FE6B-49A0-9CA2-8DE2928C1F91}"/>
              </a:ext>
            </a:extLst>
          </p:cNvPr>
          <p:cNvSpPr>
            <a:spLocks noGrp="1"/>
          </p:cNvSpPr>
          <p:nvPr>
            <p:ph type="title"/>
          </p:nvPr>
        </p:nvSpPr>
        <p:spPr/>
        <p:txBody>
          <a:bodyPr/>
          <a:lstStyle/>
          <a:p>
            <a:r>
              <a:rPr lang="nn-NO" dirty="0"/>
              <a:t>Bøn for kyrkja i Egypt</a:t>
            </a:r>
          </a:p>
        </p:txBody>
      </p:sp>
      <p:sp>
        <p:nvSpPr>
          <p:cNvPr id="3" name="Plassholder for innhold 2">
            <a:extLst>
              <a:ext uri="{FF2B5EF4-FFF2-40B4-BE49-F238E27FC236}">
                <a16:creationId xmlns:a16="http://schemas.microsoft.com/office/drawing/2014/main" id="{474A11A6-25CB-437E-8D49-C64E9A7126D5}"/>
              </a:ext>
            </a:extLst>
          </p:cNvPr>
          <p:cNvSpPr>
            <a:spLocks noGrp="1"/>
          </p:cNvSpPr>
          <p:nvPr>
            <p:ph idx="1"/>
          </p:nvPr>
        </p:nvSpPr>
        <p:spPr/>
        <p:txBody>
          <a:bodyPr>
            <a:normAutofit fontScale="92500"/>
          </a:bodyPr>
          <a:lstStyle/>
          <a:p>
            <a:r>
              <a:rPr lang="nn-NO" dirty="0"/>
              <a:t>Be for </a:t>
            </a:r>
            <a:r>
              <a:rPr lang="nn-NO" dirty="0" err="1"/>
              <a:t>MBB`ane</a:t>
            </a:r>
            <a:r>
              <a:rPr lang="nn-NO" dirty="0"/>
              <a:t> som er blitt </a:t>
            </a:r>
            <a:r>
              <a:rPr lang="nn-NO" dirty="0" err="1"/>
              <a:t>utstøtte</a:t>
            </a:r>
            <a:r>
              <a:rPr lang="nn-NO" dirty="0"/>
              <a:t> frå familiane sine.  </a:t>
            </a:r>
          </a:p>
          <a:p>
            <a:r>
              <a:rPr lang="nn-NO" dirty="0"/>
              <a:t>Be om at dei som feirar gudsteneste skal kunna kjenna seg trygge for ekstremistane sine bomber, eldspåsetjarar og drapsmenn. </a:t>
            </a:r>
          </a:p>
          <a:p>
            <a:r>
              <a:rPr lang="nn-NO" dirty="0"/>
              <a:t>Be om at styresmaktene skal ta sitt soleklare ansvar for å verna alle borgarane sine mot overgrep.</a:t>
            </a:r>
          </a:p>
          <a:p>
            <a:r>
              <a:rPr lang="nn-NO" dirty="0"/>
              <a:t>Be om at det må bli ein slutt på bortføring av unge kristne jenter, at styresmaktene ikkje skal vera likesæle overfor denne forferdelege uretten. </a:t>
            </a:r>
          </a:p>
          <a:p>
            <a:r>
              <a:rPr lang="nn-NO" dirty="0"/>
              <a:t>Be om at Gud skal føra leiarar av ekstreme muslimske grupper til Kristus slik at desse kan bli døypte i Guds kjærleik og brukte av han i tenesta for evangeliet. </a:t>
            </a:r>
          </a:p>
        </p:txBody>
      </p:sp>
    </p:spTree>
    <p:extLst>
      <p:ext uri="{BB962C8B-B14F-4D97-AF65-F5344CB8AC3E}">
        <p14:creationId xmlns:p14="http://schemas.microsoft.com/office/powerpoint/2010/main" val="3792283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E9BBD502-50E8-450E-B95C-9DFA2F324A67}"/>
              </a:ext>
            </a:extLst>
          </p:cNvPr>
          <p:cNvPicPr>
            <a:picLocks noGrp="1" noChangeAspect="1"/>
          </p:cNvPicPr>
          <p:nvPr>
            <p:ph idx="1"/>
          </p:nvPr>
        </p:nvPicPr>
        <p:blipFill rotWithShape="1">
          <a:blip r:embed="rId2"/>
          <a:srcRect l="10826" r="2950"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EF5C707-7787-4197-900F-97F88E6140B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Me ser ein filmsnutt</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585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B796C90A-FA39-4E16-8F95-5983932A1F88}"/>
              </a:ext>
            </a:extLst>
          </p:cNvPr>
          <p:cNvSpPr>
            <a:spLocks noGrp="1"/>
          </p:cNvSpPr>
          <p:nvPr>
            <p:ph type="title"/>
          </p:nvPr>
        </p:nvSpPr>
        <p:spPr/>
        <p:txBody>
          <a:bodyPr/>
          <a:lstStyle/>
          <a:p>
            <a:r>
              <a:rPr lang="nn-NO" dirty="0"/>
              <a:t>Syria</a:t>
            </a:r>
          </a:p>
        </p:txBody>
      </p:sp>
      <p:sp>
        <p:nvSpPr>
          <p:cNvPr id="6" name="Plassholder for innhold 5">
            <a:extLst>
              <a:ext uri="{FF2B5EF4-FFF2-40B4-BE49-F238E27FC236}">
                <a16:creationId xmlns:a16="http://schemas.microsoft.com/office/drawing/2014/main" id="{82FDE5AB-2252-4B3E-AC21-0FF42096D069}"/>
              </a:ext>
            </a:extLst>
          </p:cNvPr>
          <p:cNvSpPr>
            <a:spLocks noGrp="1"/>
          </p:cNvSpPr>
          <p:nvPr>
            <p:ph sz="half" idx="2"/>
          </p:nvPr>
        </p:nvSpPr>
        <p:spPr>
          <a:xfrm>
            <a:off x="5162550" y="1825625"/>
            <a:ext cx="6191250" cy="4351338"/>
          </a:xfrm>
        </p:spPr>
        <p:txBody>
          <a:bodyPr/>
          <a:lstStyle/>
          <a:p>
            <a:r>
              <a:rPr lang="nn-NO" dirty="0"/>
              <a:t>20 millionar menneske i eit krigsherja og splitta land. </a:t>
            </a:r>
          </a:p>
          <a:p>
            <a:r>
              <a:rPr lang="nn-NO" dirty="0"/>
              <a:t>87% muslimar, 10% kristne og 3% drusarar. </a:t>
            </a:r>
          </a:p>
          <a:p>
            <a:r>
              <a:rPr lang="nn-NO" dirty="0"/>
              <a:t>USA si tilbaketrekking og Tyrkias invasjon i nord har opna for IS, og kristne er komne i skvis, og tyrkiske styrkar jagar kristne bort frå eigedomane sine. </a:t>
            </a:r>
          </a:p>
        </p:txBody>
      </p:sp>
      <p:pic>
        <p:nvPicPr>
          <p:cNvPr id="1026" name="Picture 2" descr="Syria Map">
            <a:extLst>
              <a:ext uri="{FF2B5EF4-FFF2-40B4-BE49-F238E27FC236}">
                <a16:creationId xmlns:a16="http://schemas.microsoft.com/office/drawing/2014/main" id="{928701EC-6363-406E-9060-1A410E87136A}"/>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7750" y="1825625"/>
            <a:ext cx="405633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F602CC0-9766-4CF8-B426-E8D569AA6F86}"/>
              </a:ext>
            </a:extLst>
          </p:cNvPr>
          <p:cNvSpPr>
            <a:spLocks noGrp="1"/>
          </p:cNvSpPr>
          <p:nvPr>
            <p:ph type="title"/>
          </p:nvPr>
        </p:nvSpPr>
        <p:spPr/>
        <p:txBody>
          <a:bodyPr/>
          <a:lstStyle/>
          <a:p>
            <a:r>
              <a:rPr lang="nn-NO" dirty="0"/>
              <a:t>Syria. 11.november 2019</a:t>
            </a:r>
          </a:p>
        </p:txBody>
      </p:sp>
      <p:sp>
        <p:nvSpPr>
          <p:cNvPr id="3" name="Plassholder for innhold 2">
            <a:extLst>
              <a:ext uri="{FF2B5EF4-FFF2-40B4-BE49-F238E27FC236}">
                <a16:creationId xmlns:a16="http://schemas.microsoft.com/office/drawing/2014/main" id="{555D9856-9898-4CE0-97A2-1D2A17BBDC7A}"/>
              </a:ext>
            </a:extLst>
          </p:cNvPr>
          <p:cNvSpPr>
            <a:spLocks noGrp="1"/>
          </p:cNvSpPr>
          <p:nvPr>
            <p:ph idx="1"/>
          </p:nvPr>
        </p:nvSpPr>
        <p:spPr>
          <a:xfrm>
            <a:off x="4857750" y="1825625"/>
            <a:ext cx="6496050" cy="4351338"/>
          </a:xfrm>
        </p:spPr>
        <p:txBody>
          <a:bodyPr>
            <a:normAutofit fontScale="92500" lnSpcReduction="20000"/>
          </a:bodyPr>
          <a:lstStyle/>
          <a:p>
            <a:r>
              <a:rPr lang="nn-NO" dirty="0"/>
              <a:t>To armenske prestar drepne, og ein diakon alvorleg skada etter IS-åtak.</a:t>
            </a:r>
          </a:p>
          <a:p>
            <a:r>
              <a:rPr lang="nn-NO" dirty="0"/>
              <a:t>Dei drepne er far </a:t>
            </a:r>
            <a:r>
              <a:rPr lang="nn-NO" dirty="0" err="1"/>
              <a:t>Abrahim</a:t>
            </a:r>
            <a:r>
              <a:rPr lang="nn-NO" dirty="0"/>
              <a:t> </a:t>
            </a:r>
            <a:r>
              <a:rPr lang="nn-NO" dirty="0" err="1"/>
              <a:t>Petoyan</a:t>
            </a:r>
            <a:r>
              <a:rPr lang="nn-NO" dirty="0"/>
              <a:t> og sonen hans far </a:t>
            </a:r>
            <a:r>
              <a:rPr lang="nn-NO" dirty="0" err="1"/>
              <a:t>Hovsep</a:t>
            </a:r>
            <a:r>
              <a:rPr lang="nn-NO" dirty="0"/>
              <a:t> </a:t>
            </a:r>
            <a:r>
              <a:rPr lang="nn-NO" dirty="0" err="1"/>
              <a:t>Petoyan</a:t>
            </a:r>
            <a:r>
              <a:rPr lang="nn-NO" dirty="0"/>
              <a:t> (bilete)</a:t>
            </a:r>
          </a:p>
          <a:p>
            <a:r>
              <a:rPr lang="nn-NO" dirty="0"/>
              <a:t>Den skadde er diakon og heiter </a:t>
            </a:r>
            <a:r>
              <a:rPr lang="nn-NO" dirty="0" err="1"/>
              <a:t>Fati</a:t>
            </a:r>
            <a:r>
              <a:rPr lang="nn-NO" dirty="0"/>
              <a:t> </a:t>
            </a:r>
            <a:r>
              <a:rPr lang="nn-NO" dirty="0" err="1"/>
              <a:t>Sano</a:t>
            </a:r>
            <a:r>
              <a:rPr lang="nn-NO" dirty="0"/>
              <a:t>.</a:t>
            </a:r>
          </a:p>
          <a:p>
            <a:r>
              <a:rPr lang="nn-NO" dirty="0"/>
              <a:t>Dette er første IS-åtaket med </a:t>
            </a:r>
            <a:r>
              <a:rPr lang="nn-NO" dirty="0" err="1"/>
              <a:t>dødleg</a:t>
            </a:r>
            <a:r>
              <a:rPr lang="nn-NO" dirty="0"/>
              <a:t> utfall etter det militære nederlaget i vår</a:t>
            </a:r>
          </a:p>
          <a:p>
            <a:r>
              <a:rPr lang="nn-NO" dirty="0"/>
              <a:t>Bakteppe: USA tilbaketrekking og Tyrkias invasjon har </a:t>
            </a:r>
            <a:r>
              <a:rPr lang="nn-NO" dirty="0" err="1"/>
              <a:t>destabilisert</a:t>
            </a:r>
            <a:r>
              <a:rPr lang="nn-NO" dirty="0"/>
              <a:t> området og gjeve celler med IS-krigarar rom.</a:t>
            </a:r>
          </a:p>
          <a:p>
            <a:r>
              <a:rPr lang="nn-NO" dirty="0"/>
              <a:t>IS har som mål å utsletta den kristne kyrkja i området</a:t>
            </a:r>
          </a:p>
          <a:p>
            <a:pPr marL="0" indent="0">
              <a:buNone/>
            </a:pPr>
            <a:endParaRPr lang="nn-NO" dirty="0"/>
          </a:p>
          <a:p>
            <a:endParaRPr lang="nn-NO" dirty="0"/>
          </a:p>
        </p:txBody>
      </p:sp>
      <p:pic>
        <p:nvPicPr>
          <p:cNvPr id="4" name="Bilde 3">
            <a:extLst>
              <a:ext uri="{FF2B5EF4-FFF2-40B4-BE49-F238E27FC236}">
                <a16:creationId xmlns:a16="http://schemas.microsoft.com/office/drawing/2014/main" id="{F7DAFADF-C95C-4536-9935-9DD30A212877}"/>
              </a:ext>
            </a:extLst>
          </p:cNvPr>
          <p:cNvPicPr>
            <a:picLocks noChangeAspect="1"/>
          </p:cNvPicPr>
          <p:nvPr/>
        </p:nvPicPr>
        <p:blipFill>
          <a:blip r:embed="rId2"/>
          <a:stretch>
            <a:fillRect/>
          </a:stretch>
        </p:blipFill>
        <p:spPr>
          <a:xfrm>
            <a:off x="404812" y="1832768"/>
            <a:ext cx="4371857" cy="2919413"/>
          </a:xfrm>
          <a:prstGeom prst="rect">
            <a:avLst/>
          </a:prstGeom>
        </p:spPr>
      </p:pic>
    </p:spTree>
    <p:extLst>
      <p:ext uri="{BB962C8B-B14F-4D97-AF65-F5344CB8AC3E}">
        <p14:creationId xmlns:p14="http://schemas.microsoft.com/office/powerpoint/2010/main" val="306505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4DFDD9-F8EF-4811-8D19-A9914E760A12}"/>
              </a:ext>
            </a:extLst>
          </p:cNvPr>
          <p:cNvSpPr>
            <a:spLocks noGrp="1"/>
          </p:cNvSpPr>
          <p:nvPr>
            <p:ph type="title"/>
          </p:nvPr>
        </p:nvSpPr>
        <p:spPr/>
        <p:txBody>
          <a:bodyPr/>
          <a:lstStyle/>
          <a:p>
            <a:r>
              <a:rPr lang="nn-NO" dirty="0"/>
              <a:t>Bøn</a:t>
            </a:r>
          </a:p>
        </p:txBody>
      </p:sp>
      <p:sp>
        <p:nvSpPr>
          <p:cNvPr id="3" name="Plassholder for innhold 2">
            <a:extLst>
              <a:ext uri="{FF2B5EF4-FFF2-40B4-BE49-F238E27FC236}">
                <a16:creationId xmlns:a16="http://schemas.microsoft.com/office/drawing/2014/main" id="{FE91A66F-ADBD-4937-8A07-DE6E643C6305}"/>
              </a:ext>
            </a:extLst>
          </p:cNvPr>
          <p:cNvSpPr>
            <a:spLocks noGrp="1"/>
          </p:cNvSpPr>
          <p:nvPr>
            <p:ph idx="1"/>
          </p:nvPr>
        </p:nvSpPr>
        <p:spPr/>
        <p:txBody>
          <a:bodyPr/>
          <a:lstStyle/>
          <a:p>
            <a:r>
              <a:rPr lang="nn-NO" dirty="0"/>
              <a:t>Herre, me sørger over situasjonen i Syria, og me ser at verjelause armenske og assyriske kristne er i livsfare. Gode Gud! Trøyst dei som no set att i sorg over sine døde. Ver nær hos dine barn i Syria, og lat dei finna tilflukt hos deg, du som er deira faste borg. Gje dei visdom til å takla umogelege situasjonar og profetisk innsikt til å avsløra fienden sine lumske planar. Gje barna dine i Syria det vern dei treng for å koma gjennom den tida dei no er inne i, og lat kyrkja i landet blomstra og riket ditt gå fram i trass i stor motstand. Og sjå du i nåde til alle som bur i dette tragiske landet, og me ber om frelse, fred og lækjedom for heile nasjonen. Amen!</a:t>
            </a:r>
          </a:p>
        </p:txBody>
      </p:sp>
    </p:spTree>
    <p:extLst>
      <p:ext uri="{BB962C8B-B14F-4D97-AF65-F5344CB8AC3E}">
        <p14:creationId xmlns:p14="http://schemas.microsoft.com/office/powerpoint/2010/main" val="252652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6D731904-7733-45B0-902C-289497204C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504E6397-35D7-4AEC-9DA9-B7F6B12B8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EFEFEF"/>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5455F5C0-1D73-4CFA-8D40-56D7B845FD5D}"/>
              </a:ext>
            </a:extLst>
          </p:cNvPr>
          <p:cNvSpPr>
            <a:spLocks noGrp="1"/>
          </p:cNvSpPr>
          <p:nvPr>
            <p:ph type="title"/>
          </p:nvPr>
        </p:nvSpPr>
        <p:spPr>
          <a:xfrm>
            <a:off x="1051560" y="4440602"/>
            <a:ext cx="3538728" cy="1645920"/>
          </a:xfrm>
        </p:spPr>
        <p:txBody>
          <a:bodyPr vert="horz" lIns="91440" tIns="45720" rIns="91440" bIns="45720" rtlCol="0" anchor="ctr">
            <a:normAutofit/>
          </a:bodyPr>
          <a:lstStyle/>
          <a:p>
            <a:r>
              <a:rPr lang="en-US" sz="3200" kern="1200">
                <a:solidFill>
                  <a:schemeClr val="tx1"/>
                </a:solidFill>
                <a:latin typeface="+mj-lt"/>
                <a:ea typeface="+mj-ea"/>
                <a:cs typeface="+mj-cs"/>
              </a:rPr>
              <a:t>Nord-Korea</a:t>
            </a:r>
          </a:p>
        </p:txBody>
      </p:sp>
      <p:pic>
        <p:nvPicPr>
          <p:cNvPr id="5" name="Plassholder for innhold 4">
            <a:extLst>
              <a:ext uri="{FF2B5EF4-FFF2-40B4-BE49-F238E27FC236}">
                <a16:creationId xmlns:a16="http://schemas.microsoft.com/office/drawing/2014/main" id="{78C25C00-C6E4-4ECB-807F-1C6CFE8F0D09}"/>
              </a:ext>
            </a:extLst>
          </p:cNvPr>
          <p:cNvPicPr>
            <a:picLocks noGrp="1" noChangeAspect="1"/>
          </p:cNvPicPr>
          <p:nvPr>
            <p:ph sz="half" idx="1"/>
          </p:nvPr>
        </p:nvPicPr>
        <p:blipFill rotWithShape="1">
          <a:blip r:embed="rId2"/>
          <a:srcRect t="15969" r="1" b="8065"/>
          <a:stretch/>
        </p:blipFill>
        <p:spPr>
          <a:xfrm>
            <a:off x="4" y="10"/>
            <a:ext cx="4884383" cy="3995918"/>
          </a:xfrm>
          <a:prstGeom prst="rect">
            <a:avLst/>
          </a:prstGeom>
        </p:spPr>
      </p:pic>
      <p:pic>
        <p:nvPicPr>
          <p:cNvPr id="7" name="Bilde 6">
            <a:extLst>
              <a:ext uri="{FF2B5EF4-FFF2-40B4-BE49-F238E27FC236}">
                <a16:creationId xmlns:a16="http://schemas.microsoft.com/office/drawing/2014/main" id="{405B644D-CDE8-49F5-A9E7-D838D6D1216F}"/>
              </a:ext>
            </a:extLst>
          </p:cNvPr>
          <p:cNvPicPr>
            <a:picLocks noChangeAspect="1"/>
          </p:cNvPicPr>
          <p:nvPr/>
        </p:nvPicPr>
        <p:blipFill rotWithShape="1">
          <a:blip r:embed="rId3"/>
          <a:srcRect r="1" b="188"/>
          <a:stretch/>
        </p:blipFill>
        <p:spPr>
          <a:xfrm>
            <a:off x="5074879" y="10"/>
            <a:ext cx="7117118" cy="3995918"/>
          </a:xfrm>
          <a:prstGeom prst="rect">
            <a:avLst/>
          </a:prstGeom>
        </p:spPr>
      </p:pic>
      <p:sp>
        <p:nvSpPr>
          <p:cNvPr id="16" name="Rectangle 15">
            <a:extLst>
              <a:ext uri="{FF2B5EF4-FFF2-40B4-BE49-F238E27FC236}">
                <a16:creationId xmlns:a16="http://schemas.microsoft.com/office/drawing/2014/main" id="{62C5A04F-2AEB-4631-8314-A8B812E1E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8" name="Rectangle 17">
            <a:extLst>
              <a:ext uri="{FF2B5EF4-FFF2-40B4-BE49-F238E27FC236}">
                <a16:creationId xmlns:a16="http://schemas.microsoft.com/office/drawing/2014/main" id="{4B2B1C70-BF3F-41BD-871B-63D8F911F7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8113" y="5258990"/>
            <a:ext cx="1463040"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Plassholder for innhold 3">
            <a:extLst>
              <a:ext uri="{FF2B5EF4-FFF2-40B4-BE49-F238E27FC236}">
                <a16:creationId xmlns:a16="http://schemas.microsoft.com/office/drawing/2014/main" id="{2C9F7324-9D0A-4B06-9F1F-C59CAFD0BDE8}"/>
              </a:ext>
            </a:extLst>
          </p:cNvPr>
          <p:cNvSpPr>
            <a:spLocks noGrp="1"/>
          </p:cNvSpPr>
          <p:nvPr>
            <p:ph sz="half" idx="2"/>
          </p:nvPr>
        </p:nvSpPr>
        <p:spPr>
          <a:xfrm>
            <a:off x="5349240" y="4440602"/>
            <a:ext cx="6007608" cy="1645920"/>
          </a:xfrm>
        </p:spPr>
        <p:txBody>
          <a:bodyPr vert="horz" lIns="91440" tIns="45720" rIns="91440" bIns="45720" rtlCol="0" anchor="ctr">
            <a:normAutofit/>
          </a:bodyPr>
          <a:lstStyle/>
          <a:p>
            <a:endParaRPr lang="en-US" sz="1800"/>
          </a:p>
          <a:p>
            <a:endParaRPr lang="en-US" sz="1800"/>
          </a:p>
        </p:txBody>
      </p:sp>
    </p:spTree>
    <p:extLst>
      <p:ext uri="{BB962C8B-B14F-4D97-AF65-F5344CB8AC3E}">
        <p14:creationId xmlns:p14="http://schemas.microsoft.com/office/powerpoint/2010/main" val="43308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BDA1930A-48D7-4F9C-92F2-A190D6D6F91C}"/>
              </a:ext>
            </a:extLst>
          </p:cNvPr>
          <p:cNvPicPr>
            <a:picLocks noGrp="1" noChangeAspect="1"/>
          </p:cNvPicPr>
          <p:nvPr>
            <p:ph sz="half" idx="2"/>
          </p:nvPr>
        </p:nvPicPr>
        <p:blipFill rotWithShape="1">
          <a:blip r:embed="rId2"/>
          <a:srcRect t="23054" b="20696"/>
          <a:stretch/>
        </p:blipFill>
        <p:spPr>
          <a:xfrm>
            <a:off x="20" y="10"/>
            <a:ext cx="12191980" cy="6857990"/>
          </a:xfrm>
          <a:prstGeom prst="rect">
            <a:avLst/>
          </a:prstGeom>
        </p:spPr>
      </p:pic>
    </p:spTree>
    <p:extLst>
      <p:ext uri="{BB962C8B-B14F-4D97-AF65-F5344CB8AC3E}">
        <p14:creationId xmlns:p14="http://schemas.microsoft.com/office/powerpoint/2010/main" val="3380980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DE9E04C-F06B-434A-A89D-718ADF99D1EA}"/>
              </a:ext>
            </a:extLst>
          </p:cNvPr>
          <p:cNvSpPr>
            <a:spLocks noGrp="1"/>
          </p:cNvSpPr>
          <p:nvPr>
            <p:ph type="title"/>
          </p:nvPr>
        </p:nvSpPr>
        <p:spPr/>
        <p:txBody>
          <a:bodyPr/>
          <a:lstStyle/>
          <a:p>
            <a:r>
              <a:rPr lang="nn-NO" dirty="0"/>
              <a:t>Å vera kristen i Nord-Korea</a:t>
            </a:r>
          </a:p>
        </p:txBody>
      </p:sp>
      <p:sp>
        <p:nvSpPr>
          <p:cNvPr id="6" name="Plassholder for innhold 5">
            <a:extLst>
              <a:ext uri="{FF2B5EF4-FFF2-40B4-BE49-F238E27FC236}">
                <a16:creationId xmlns:a16="http://schemas.microsoft.com/office/drawing/2014/main" id="{64218B24-E652-45E6-BC7A-FBE1DCAB0994}"/>
              </a:ext>
            </a:extLst>
          </p:cNvPr>
          <p:cNvSpPr>
            <a:spLocks noGrp="1"/>
          </p:cNvSpPr>
          <p:nvPr>
            <p:ph idx="1"/>
          </p:nvPr>
        </p:nvSpPr>
        <p:spPr/>
        <p:txBody>
          <a:bodyPr/>
          <a:lstStyle/>
          <a:p>
            <a:r>
              <a:rPr lang="nn-NO" dirty="0"/>
              <a:t>Å vera kristen er strengt forbode</a:t>
            </a:r>
          </a:p>
          <a:p>
            <a:r>
              <a:rPr lang="nn-NO" dirty="0"/>
              <a:t>Blir ein kristen oppdag vert han sendt direkte i arbeidsleir eller skoten på staden.</a:t>
            </a:r>
          </a:p>
          <a:p>
            <a:r>
              <a:rPr lang="nn-NO" dirty="0"/>
              <a:t>Familien til den kristne vert dømde på sama måten.</a:t>
            </a:r>
          </a:p>
          <a:p>
            <a:r>
              <a:rPr lang="nn-NO" dirty="0"/>
              <a:t>Kristne kan berre samlast i grupper på to eller tre som kviskrar saman.</a:t>
            </a:r>
          </a:p>
          <a:p>
            <a:r>
              <a:rPr lang="nn-NO" dirty="0"/>
              <a:t>Det er dødsstraff for å eiga ein Bibel</a:t>
            </a:r>
          </a:p>
          <a:p>
            <a:r>
              <a:rPr lang="nn-NO" dirty="0"/>
              <a:t> </a:t>
            </a:r>
            <a:r>
              <a:rPr lang="nn-NO" dirty="0">
                <a:hlinkClick r:id="rId2"/>
              </a:rPr>
              <a:t>https://www.youtube.com/watch?v=gMkL1HcUXe4</a:t>
            </a:r>
            <a:endParaRPr lang="nn-NO" dirty="0"/>
          </a:p>
          <a:p>
            <a:endParaRPr lang="nn-NO" dirty="0"/>
          </a:p>
          <a:p>
            <a:endParaRPr lang="nn-NO" dirty="0"/>
          </a:p>
        </p:txBody>
      </p:sp>
    </p:spTree>
    <p:extLst>
      <p:ext uri="{BB962C8B-B14F-4D97-AF65-F5344CB8AC3E}">
        <p14:creationId xmlns:p14="http://schemas.microsoft.com/office/powerpoint/2010/main" val="415059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2">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5BC64C53-354D-463C-944C-24584F07D8C8}"/>
              </a:ext>
            </a:extLst>
          </p:cNvPr>
          <p:cNvSpPr>
            <a:spLocks noGrp="1"/>
          </p:cNvSpPr>
          <p:nvPr>
            <p:ph type="title"/>
          </p:nvPr>
        </p:nvSpPr>
        <p:spPr>
          <a:xfrm>
            <a:off x="1179226" y="826680"/>
            <a:ext cx="9833548" cy="1325563"/>
          </a:xfrm>
        </p:spPr>
        <p:txBody>
          <a:bodyPr vert="horz" lIns="91440" tIns="45720" rIns="91440" bIns="45720" rtlCol="0">
            <a:normAutofit/>
          </a:bodyPr>
          <a:lstStyle/>
          <a:p>
            <a:pPr algn="ctr"/>
            <a:r>
              <a:rPr lang="en-US" sz="4000" kern="1200" dirty="0" err="1">
                <a:solidFill>
                  <a:srgbClr val="FFFFFF"/>
                </a:solidFill>
                <a:latin typeface="+mj-lt"/>
                <a:ea typeface="+mj-ea"/>
                <a:cs typeface="+mj-cs"/>
              </a:rPr>
              <a:t>Bøn</a:t>
            </a:r>
            <a:endParaRPr lang="en-US" sz="4000" kern="1200" dirty="0">
              <a:solidFill>
                <a:srgbClr val="FFFFFF"/>
              </a:solidFill>
              <a:latin typeface="+mj-lt"/>
              <a:ea typeface="+mj-ea"/>
              <a:cs typeface="+mj-cs"/>
            </a:endParaRPr>
          </a:p>
        </p:txBody>
      </p:sp>
      <p:sp>
        <p:nvSpPr>
          <p:cNvPr id="3" name="Plassholder for innhold 2">
            <a:extLst>
              <a:ext uri="{FF2B5EF4-FFF2-40B4-BE49-F238E27FC236}">
                <a16:creationId xmlns:a16="http://schemas.microsoft.com/office/drawing/2014/main" id="{FAA22FF5-7B9D-4FE8-93D2-ADE4DC1449D5}"/>
              </a:ext>
            </a:extLst>
          </p:cNvPr>
          <p:cNvSpPr>
            <a:spLocks noGrp="1"/>
          </p:cNvSpPr>
          <p:nvPr>
            <p:ph idx="1"/>
          </p:nvPr>
        </p:nvSpPr>
        <p:spPr>
          <a:xfrm>
            <a:off x="1179226" y="3092970"/>
            <a:ext cx="9833548" cy="2693976"/>
          </a:xfrm>
        </p:spPr>
        <p:txBody>
          <a:bodyPr vert="horz" lIns="91440" tIns="45720" rIns="91440" bIns="45720" rtlCol="0">
            <a:normAutofit fontScale="92500" lnSpcReduction="20000"/>
          </a:bodyPr>
          <a:lstStyle/>
          <a:p>
            <a:pPr marL="0" indent="0">
              <a:buNone/>
            </a:pPr>
            <a:r>
              <a:rPr lang="en-US" sz="2000" kern="1200" dirty="0">
                <a:solidFill>
                  <a:srgbClr val="000000"/>
                </a:solidFill>
                <a:latin typeface="+mn-lt"/>
                <a:ea typeface="+mn-ea"/>
                <a:cs typeface="+mn-cs"/>
              </a:rPr>
              <a:t>Be om at </a:t>
            </a:r>
            <a:r>
              <a:rPr lang="en-US" sz="2000" kern="1200" dirty="0" err="1">
                <a:solidFill>
                  <a:srgbClr val="000000"/>
                </a:solidFill>
                <a:latin typeface="+mn-lt"/>
                <a:ea typeface="+mn-ea"/>
                <a:cs typeface="+mn-cs"/>
              </a:rPr>
              <a:t>Gud</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styrkjer</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og</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vernar</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kyrkja</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si</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i</a:t>
            </a:r>
            <a:r>
              <a:rPr lang="en-US" sz="2000" kern="1200" dirty="0">
                <a:solidFill>
                  <a:srgbClr val="000000"/>
                </a:solidFill>
                <a:latin typeface="+mn-lt"/>
                <a:ea typeface="+mn-ea"/>
                <a:cs typeface="+mn-cs"/>
              </a:rPr>
              <a:t> Nord-Korea</a:t>
            </a:r>
          </a:p>
          <a:p>
            <a:pPr marL="0" indent="0">
              <a:buNone/>
            </a:pPr>
            <a:r>
              <a:rPr lang="en-US" sz="2000" kern="1200" dirty="0">
                <a:solidFill>
                  <a:srgbClr val="000000"/>
                </a:solidFill>
                <a:latin typeface="+mn-lt"/>
                <a:ea typeface="+mn-ea"/>
                <a:cs typeface="+mn-cs"/>
              </a:rPr>
              <a:t>Be </a:t>
            </a:r>
            <a:r>
              <a:rPr lang="en-US" sz="2000" kern="1200" dirty="0" err="1">
                <a:solidFill>
                  <a:srgbClr val="000000"/>
                </a:solidFill>
                <a:latin typeface="+mn-lt"/>
                <a:ea typeface="+mn-ea"/>
                <a:cs typeface="+mn-cs"/>
              </a:rPr>
              <a:t>spesielt</a:t>
            </a:r>
            <a:r>
              <a:rPr lang="en-US" sz="2000" kern="1200" dirty="0">
                <a:solidFill>
                  <a:srgbClr val="000000"/>
                </a:solidFill>
                <a:latin typeface="+mn-lt"/>
                <a:ea typeface="+mn-ea"/>
                <a:cs typeface="+mn-cs"/>
              </a:rPr>
              <a:t> for </a:t>
            </a:r>
            <a:r>
              <a:rPr lang="en-US" sz="2000" kern="1200" dirty="0" err="1">
                <a:solidFill>
                  <a:srgbClr val="000000"/>
                </a:solidFill>
                <a:latin typeface="+mn-lt"/>
                <a:ea typeface="+mn-ea"/>
                <a:cs typeface="+mn-cs"/>
              </a:rPr>
              <a:t>dei</a:t>
            </a:r>
            <a:r>
              <a:rPr lang="en-US" sz="2000" kern="1200" dirty="0">
                <a:solidFill>
                  <a:srgbClr val="000000"/>
                </a:solidFill>
                <a:latin typeface="+mn-lt"/>
                <a:ea typeface="+mn-ea"/>
                <a:cs typeface="+mn-cs"/>
              </a:rPr>
              <a:t> 40 000 </a:t>
            </a:r>
            <a:r>
              <a:rPr lang="en-US" sz="2000" kern="1200" dirty="0" err="1">
                <a:solidFill>
                  <a:srgbClr val="000000"/>
                </a:solidFill>
                <a:latin typeface="+mn-lt"/>
                <a:ea typeface="+mn-ea"/>
                <a:cs typeface="+mn-cs"/>
              </a:rPr>
              <a:t>kristne</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som</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er</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i</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arbeidsleirar</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Nesten</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ingen</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kjem</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levande</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attende</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frå</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slike</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leirar</a:t>
            </a:r>
            <a:endParaRPr lang="en-US" sz="2000" kern="1200" dirty="0">
              <a:solidFill>
                <a:srgbClr val="000000"/>
              </a:solidFill>
              <a:latin typeface="+mn-lt"/>
              <a:ea typeface="+mn-ea"/>
              <a:cs typeface="+mn-cs"/>
            </a:endParaRPr>
          </a:p>
          <a:p>
            <a:pPr marL="0" indent="0">
              <a:buNone/>
            </a:pPr>
            <a:r>
              <a:rPr lang="en-US" sz="2000" dirty="0">
                <a:solidFill>
                  <a:srgbClr val="000000"/>
                </a:solidFill>
              </a:rPr>
              <a:t>Be om at </a:t>
            </a:r>
            <a:r>
              <a:rPr lang="en-US" sz="2000" dirty="0" err="1">
                <a:solidFill>
                  <a:srgbClr val="000000"/>
                </a:solidFill>
              </a:rPr>
              <a:t>dei</a:t>
            </a:r>
            <a:r>
              <a:rPr lang="en-US" sz="2000" dirty="0">
                <a:solidFill>
                  <a:srgbClr val="000000"/>
                </a:solidFill>
              </a:rPr>
              <a:t> </a:t>
            </a:r>
            <a:r>
              <a:rPr lang="en-US" sz="2000" dirty="0" err="1">
                <a:solidFill>
                  <a:srgbClr val="000000"/>
                </a:solidFill>
              </a:rPr>
              <a:t>truande</a:t>
            </a:r>
            <a:r>
              <a:rPr lang="en-US" sz="2000" dirty="0">
                <a:solidFill>
                  <a:srgbClr val="000000"/>
                </a:solidFill>
              </a:rPr>
              <a:t> </a:t>
            </a:r>
            <a:r>
              <a:rPr lang="en-US" sz="2000" dirty="0" err="1">
                <a:solidFill>
                  <a:srgbClr val="000000"/>
                </a:solidFill>
              </a:rPr>
              <a:t>må</a:t>
            </a:r>
            <a:r>
              <a:rPr lang="en-US" sz="2000" dirty="0">
                <a:solidFill>
                  <a:srgbClr val="000000"/>
                </a:solidFill>
              </a:rPr>
              <a:t> </a:t>
            </a:r>
            <a:r>
              <a:rPr lang="en-US" sz="2000" dirty="0" err="1">
                <a:solidFill>
                  <a:srgbClr val="000000"/>
                </a:solidFill>
              </a:rPr>
              <a:t>få</a:t>
            </a:r>
            <a:r>
              <a:rPr lang="en-US" sz="2000" dirty="0">
                <a:solidFill>
                  <a:srgbClr val="000000"/>
                </a:solidFill>
              </a:rPr>
              <a:t> </a:t>
            </a:r>
            <a:r>
              <a:rPr lang="en-US" sz="2000" dirty="0" err="1">
                <a:solidFill>
                  <a:srgbClr val="000000"/>
                </a:solidFill>
              </a:rPr>
              <a:t>tak</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biblar</a:t>
            </a:r>
            <a:r>
              <a:rPr lang="en-US" sz="2000" dirty="0">
                <a:solidFill>
                  <a:srgbClr val="000000"/>
                </a:solidFill>
              </a:rPr>
              <a:t> bade </a:t>
            </a:r>
            <a:r>
              <a:rPr lang="en-US" sz="2000" dirty="0" err="1">
                <a:solidFill>
                  <a:srgbClr val="000000"/>
                </a:solidFill>
              </a:rPr>
              <a:t>på</a:t>
            </a:r>
            <a:r>
              <a:rPr lang="en-US" sz="2000" dirty="0">
                <a:solidFill>
                  <a:srgbClr val="000000"/>
                </a:solidFill>
              </a:rPr>
              <a:t> </a:t>
            </a:r>
            <a:r>
              <a:rPr lang="en-US" sz="2000" dirty="0" err="1">
                <a:solidFill>
                  <a:srgbClr val="000000"/>
                </a:solidFill>
              </a:rPr>
              <a:t>papir</a:t>
            </a:r>
            <a:r>
              <a:rPr lang="en-US" sz="2000" dirty="0">
                <a:solidFill>
                  <a:srgbClr val="000000"/>
                </a:solidFill>
              </a:rPr>
              <a:t> </a:t>
            </a:r>
            <a:r>
              <a:rPr lang="en-US" sz="2000" dirty="0" err="1">
                <a:solidFill>
                  <a:srgbClr val="000000"/>
                </a:solidFill>
              </a:rPr>
              <a:t>og</a:t>
            </a:r>
            <a:r>
              <a:rPr lang="en-US" sz="2000" dirty="0">
                <a:solidFill>
                  <a:srgbClr val="000000"/>
                </a:solidFill>
              </a:rPr>
              <a:t> via </a:t>
            </a:r>
            <a:r>
              <a:rPr lang="en-US" sz="2000" dirty="0" err="1">
                <a:solidFill>
                  <a:srgbClr val="000000"/>
                </a:solidFill>
              </a:rPr>
              <a:t>digitale</a:t>
            </a:r>
            <a:r>
              <a:rPr lang="en-US" sz="2000" dirty="0">
                <a:solidFill>
                  <a:srgbClr val="000000"/>
                </a:solidFill>
              </a:rPr>
              <a:t> </a:t>
            </a:r>
            <a:r>
              <a:rPr lang="en-US" sz="2000" dirty="0" err="1">
                <a:solidFill>
                  <a:srgbClr val="000000"/>
                </a:solidFill>
              </a:rPr>
              <a:t>duppedittar</a:t>
            </a:r>
            <a:endParaRPr lang="en-US" sz="2000" dirty="0">
              <a:solidFill>
                <a:srgbClr val="000000"/>
              </a:solidFill>
            </a:endParaRPr>
          </a:p>
          <a:p>
            <a:pPr marL="0" indent="0">
              <a:buNone/>
            </a:pPr>
            <a:r>
              <a:rPr lang="en-US" sz="2000" kern="1200" dirty="0">
                <a:solidFill>
                  <a:srgbClr val="000000"/>
                </a:solidFill>
                <a:latin typeface="+mn-lt"/>
                <a:ea typeface="+mn-ea"/>
                <a:cs typeface="+mn-cs"/>
              </a:rPr>
              <a:t>Be om at Kim-</a:t>
            </a:r>
            <a:r>
              <a:rPr lang="en-US" sz="2000" kern="1200" dirty="0" err="1">
                <a:solidFill>
                  <a:srgbClr val="000000"/>
                </a:solidFill>
                <a:latin typeface="+mn-lt"/>
                <a:ea typeface="+mn-ea"/>
                <a:cs typeface="+mn-cs"/>
              </a:rPr>
              <a:t>dynastiet</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skal</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falla</a:t>
            </a:r>
            <a:endParaRPr lang="en-US" sz="2000" kern="1200" dirty="0">
              <a:solidFill>
                <a:srgbClr val="000000"/>
              </a:solidFill>
              <a:latin typeface="+mn-lt"/>
              <a:ea typeface="+mn-ea"/>
              <a:cs typeface="+mn-cs"/>
            </a:endParaRPr>
          </a:p>
          <a:p>
            <a:pPr marL="0" indent="0">
              <a:buNone/>
            </a:pPr>
            <a:r>
              <a:rPr lang="en-US" sz="2000" dirty="0">
                <a:solidFill>
                  <a:srgbClr val="000000"/>
                </a:solidFill>
              </a:rPr>
              <a:t>Be om </a:t>
            </a:r>
            <a:r>
              <a:rPr lang="en-US" sz="2000" dirty="0" err="1">
                <a:solidFill>
                  <a:srgbClr val="000000"/>
                </a:solidFill>
              </a:rPr>
              <a:t>framgang</a:t>
            </a:r>
            <a:r>
              <a:rPr lang="en-US" sz="2000" dirty="0">
                <a:solidFill>
                  <a:srgbClr val="000000"/>
                </a:solidFill>
              </a:rPr>
              <a:t> for </a:t>
            </a:r>
            <a:r>
              <a:rPr lang="en-US" sz="2000" dirty="0" err="1">
                <a:solidFill>
                  <a:srgbClr val="000000"/>
                </a:solidFill>
              </a:rPr>
              <a:t>Guds</a:t>
            </a:r>
            <a:r>
              <a:rPr lang="en-US" sz="2000" dirty="0">
                <a:solidFill>
                  <a:srgbClr val="000000"/>
                </a:solidFill>
              </a:rPr>
              <a:t> </a:t>
            </a:r>
            <a:r>
              <a:rPr lang="en-US" sz="2000" dirty="0" err="1">
                <a:solidFill>
                  <a:srgbClr val="000000"/>
                </a:solidFill>
              </a:rPr>
              <a:t>rike</a:t>
            </a:r>
            <a:r>
              <a:rPr lang="en-US" sz="2000" dirty="0">
                <a:solidFill>
                  <a:srgbClr val="000000"/>
                </a:solidFill>
              </a:rPr>
              <a:t> </a:t>
            </a:r>
            <a:r>
              <a:rPr lang="en-US" sz="2000" dirty="0" err="1">
                <a:solidFill>
                  <a:srgbClr val="000000"/>
                </a:solidFill>
              </a:rPr>
              <a:t>i</a:t>
            </a:r>
            <a:r>
              <a:rPr lang="en-US" sz="2000" dirty="0">
                <a:solidFill>
                  <a:srgbClr val="000000"/>
                </a:solidFill>
              </a:rPr>
              <a:t> </a:t>
            </a:r>
            <a:r>
              <a:rPr lang="en-US" sz="2000" dirty="0" err="1">
                <a:solidFill>
                  <a:srgbClr val="000000"/>
                </a:solidFill>
              </a:rPr>
              <a:t>dette</a:t>
            </a:r>
            <a:r>
              <a:rPr lang="en-US" sz="2000" dirty="0">
                <a:solidFill>
                  <a:srgbClr val="000000"/>
                </a:solidFill>
              </a:rPr>
              <a:t> </a:t>
            </a:r>
            <a:r>
              <a:rPr lang="en-US" sz="2000" dirty="0" err="1">
                <a:solidFill>
                  <a:srgbClr val="000000"/>
                </a:solidFill>
              </a:rPr>
              <a:t>landet</a:t>
            </a:r>
            <a:endParaRPr lang="en-US" sz="2000" dirty="0">
              <a:solidFill>
                <a:srgbClr val="000000"/>
              </a:solidFill>
            </a:endParaRPr>
          </a:p>
          <a:p>
            <a:pPr marL="0" indent="0">
              <a:buNone/>
            </a:pPr>
            <a:r>
              <a:rPr lang="en-US" sz="2000" kern="1200" dirty="0">
                <a:solidFill>
                  <a:srgbClr val="000000"/>
                </a:solidFill>
                <a:latin typeface="+mn-lt"/>
                <a:ea typeface="+mn-ea"/>
                <a:cs typeface="+mn-cs"/>
              </a:rPr>
              <a:t>Ein </a:t>
            </a:r>
            <a:r>
              <a:rPr lang="en-US" sz="2000" kern="1200" dirty="0" err="1">
                <a:solidFill>
                  <a:srgbClr val="000000"/>
                </a:solidFill>
                <a:latin typeface="+mn-lt"/>
                <a:ea typeface="+mn-ea"/>
                <a:cs typeface="+mn-cs"/>
              </a:rPr>
              <a:t>ny</a:t>
            </a:r>
            <a:r>
              <a:rPr lang="en-US" sz="2000" kern="1200" dirty="0">
                <a:solidFill>
                  <a:srgbClr val="000000"/>
                </a:solidFill>
                <a:latin typeface="+mn-lt"/>
                <a:ea typeface="+mn-ea"/>
                <a:cs typeface="+mn-cs"/>
              </a:rPr>
              <a:t> </a:t>
            </a:r>
            <a:r>
              <a:rPr lang="en-US" sz="2000" kern="1200" dirty="0" err="1">
                <a:solidFill>
                  <a:srgbClr val="000000"/>
                </a:solidFill>
                <a:latin typeface="+mn-lt"/>
                <a:ea typeface="+mn-ea"/>
                <a:cs typeface="+mn-cs"/>
              </a:rPr>
              <a:t>svol</a:t>
            </a:r>
            <a:r>
              <a:rPr lang="en-US" sz="2000" dirty="0" err="1">
                <a:solidFill>
                  <a:srgbClr val="000000"/>
                </a:solidFill>
              </a:rPr>
              <a:t>tkatastrofe</a:t>
            </a:r>
            <a:r>
              <a:rPr lang="en-US" sz="2000" dirty="0">
                <a:solidFill>
                  <a:srgbClr val="000000"/>
                </a:solidFill>
              </a:rPr>
              <a:t> </a:t>
            </a:r>
            <a:r>
              <a:rPr lang="en-US" sz="2000" dirty="0" err="1">
                <a:solidFill>
                  <a:srgbClr val="000000"/>
                </a:solidFill>
              </a:rPr>
              <a:t>står</a:t>
            </a:r>
            <a:r>
              <a:rPr lang="en-US" sz="2000" dirty="0">
                <a:solidFill>
                  <a:srgbClr val="000000"/>
                </a:solidFill>
              </a:rPr>
              <a:t> for </a:t>
            </a:r>
            <a:r>
              <a:rPr lang="en-US" sz="2000" dirty="0" err="1">
                <a:solidFill>
                  <a:srgbClr val="000000"/>
                </a:solidFill>
              </a:rPr>
              <a:t>døra</a:t>
            </a:r>
            <a:r>
              <a:rPr lang="en-US" sz="2000" dirty="0">
                <a:solidFill>
                  <a:srgbClr val="000000"/>
                </a:solidFill>
              </a:rPr>
              <a:t>. Be om at </a:t>
            </a:r>
            <a:r>
              <a:rPr lang="en-US" sz="2000" dirty="0" err="1">
                <a:solidFill>
                  <a:srgbClr val="000000"/>
                </a:solidFill>
              </a:rPr>
              <a:t>Gud</a:t>
            </a:r>
            <a:r>
              <a:rPr lang="en-US" sz="2000" dirty="0">
                <a:solidFill>
                  <a:srgbClr val="000000"/>
                </a:solidFill>
              </a:rPr>
              <a:t> </a:t>
            </a:r>
            <a:r>
              <a:rPr lang="en-US" sz="2000" dirty="0" err="1">
                <a:solidFill>
                  <a:srgbClr val="000000"/>
                </a:solidFill>
              </a:rPr>
              <a:t>skal</a:t>
            </a:r>
            <a:r>
              <a:rPr lang="en-US" sz="2000" dirty="0">
                <a:solidFill>
                  <a:srgbClr val="000000"/>
                </a:solidFill>
              </a:rPr>
              <a:t> </a:t>
            </a:r>
            <a:r>
              <a:rPr lang="en-US" sz="2000" dirty="0" err="1">
                <a:solidFill>
                  <a:srgbClr val="000000"/>
                </a:solidFill>
              </a:rPr>
              <a:t>sørga</a:t>
            </a:r>
            <a:r>
              <a:rPr lang="en-US" sz="2000" dirty="0">
                <a:solidFill>
                  <a:srgbClr val="000000"/>
                </a:solidFill>
              </a:rPr>
              <a:t> for at </a:t>
            </a:r>
            <a:r>
              <a:rPr lang="en-US" sz="2000" dirty="0" err="1">
                <a:solidFill>
                  <a:srgbClr val="000000"/>
                </a:solidFill>
              </a:rPr>
              <a:t>dei</a:t>
            </a:r>
            <a:r>
              <a:rPr lang="en-US" sz="2000" dirty="0">
                <a:solidFill>
                  <a:srgbClr val="000000"/>
                </a:solidFill>
              </a:rPr>
              <a:t> </a:t>
            </a:r>
            <a:r>
              <a:rPr lang="en-US" sz="2000" dirty="0" err="1">
                <a:solidFill>
                  <a:srgbClr val="000000"/>
                </a:solidFill>
              </a:rPr>
              <a:t>kristne</a:t>
            </a:r>
            <a:r>
              <a:rPr lang="en-US" sz="2000" dirty="0">
                <a:solidFill>
                  <a:srgbClr val="000000"/>
                </a:solidFill>
              </a:rPr>
              <a:t> har </a:t>
            </a:r>
            <a:r>
              <a:rPr lang="en-US" sz="2000" dirty="0" err="1">
                <a:solidFill>
                  <a:srgbClr val="000000"/>
                </a:solidFill>
              </a:rPr>
              <a:t>nok</a:t>
            </a:r>
            <a:r>
              <a:rPr lang="en-US" sz="2000" dirty="0">
                <a:solidFill>
                  <a:srgbClr val="000000"/>
                </a:solidFill>
              </a:rPr>
              <a:t> mat </a:t>
            </a:r>
            <a:r>
              <a:rPr lang="en-US" sz="2000" dirty="0" err="1">
                <a:solidFill>
                  <a:srgbClr val="000000"/>
                </a:solidFill>
              </a:rPr>
              <a:t>og</a:t>
            </a:r>
            <a:r>
              <a:rPr lang="en-US" sz="2000" dirty="0">
                <a:solidFill>
                  <a:srgbClr val="000000"/>
                </a:solidFill>
              </a:rPr>
              <a:t> </a:t>
            </a:r>
            <a:r>
              <a:rPr lang="en-US" sz="2000" dirty="0" err="1">
                <a:solidFill>
                  <a:srgbClr val="000000"/>
                </a:solidFill>
              </a:rPr>
              <a:t>klede</a:t>
            </a:r>
            <a:r>
              <a:rPr lang="en-US" sz="2000" dirty="0">
                <a:solidFill>
                  <a:srgbClr val="000000"/>
                </a:solidFill>
              </a:rPr>
              <a:t>, </a:t>
            </a:r>
            <a:r>
              <a:rPr lang="en-US" sz="2000" dirty="0" err="1">
                <a:solidFill>
                  <a:srgbClr val="000000"/>
                </a:solidFill>
              </a:rPr>
              <a:t>og</a:t>
            </a:r>
            <a:r>
              <a:rPr lang="en-US" sz="2000" dirty="0">
                <a:solidFill>
                  <a:srgbClr val="000000"/>
                </a:solidFill>
              </a:rPr>
              <a:t> det </a:t>
            </a:r>
            <a:r>
              <a:rPr lang="en-US" sz="2000" dirty="0" err="1">
                <a:solidFill>
                  <a:srgbClr val="000000"/>
                </a:solidFill>
              </a:rPr>
              <a:t>dei</a:t>
            </a:r>
            <a:r>
              <a:rPr lang="en-US" sz="2000" dirty="0">
                <a:solidFill>
                  <a:srgbClr val="000000"/>
                </a:solidFill>
              </a:rPr>
              <a:t> ells </a:t>
            </a:r>
            <a:r>
              <a:rPr lang="en-US" sz="2000" dirty="0" err="1">
                <a:solidFill>
                  <a:srgbClr val="000000"/>
                </a:solidFill>
              </a:rPr>
              <a:t>treng</a:t>
            </a:r>
            <a:r>
              <a:rPr lang="en-US" sz="2000" dirty="0">
                <a:solidFill>
                  <a:srgbClr val="000000"/>
                </a:solidFill>
              </a:rPr>
              <a:t> </a:t>
            </a:r>
            <a:r>
              <a:rPr lang="en-US" sz="2000" dirty="0" err="1">
                <a:solidFill>
                  <a:srgbClr val="000000"/>
                </a:solidFill>
              </a:rPr>
              <a:t>til</a:t>
            </a:r>
            <a:r>
              <a:rPr lang="en-US" sz="2000" dirty="0">
                <a:solidFill>
                  <a:srgbClr val="000000"/>
                </a:solidFill>
              </a:rPr>
              <a:t> </a:t>
            </a:r>
            <a:r>
              <a:rPr lang="en-US" sz="2000" dirty="0" err="1">
                <a:solidFill>
                  <a:srgbClr val="000000"/>
                </a:solidFill>
              </a:rPr>
              <a:t>livsopphald</a:t>
            </a:r>
            <a:r>
              <a:rPr lang="en-US" sz="2000" dirty="0">
                <a:solidFill>
                  <a:srgbClr val="000000"/>
                </a:solidFill>
              </a:rPr>
              <a:t>. </a:t>
            </a:r>
            <a:endParaRPr lang="en-US" sz="2000" kern="1200" dirty="0">
              <a:solidFill>
                <a:srgbClr val="000000"/>
              </a:solidFill>
              <a:latin typeface="+mn-lt"/>
              <a:ea typeface="+mn-ea"/>
              <a:cs typeface="+mn-cs"/>
            </a:endParaRPr>
          </a:p>
          <a:p>
            <a:pPr marL="0" indent="0">
              <a:buNone/>
            </a:pPr>
            <a:r>
              <a:rPr lang="en-US" sz="2000" kern="1200" dirty="0">
                <a:solidFill>
                  <a:srgbClr val="000000"/>
                </a:solidFill>
                <a:latin typeface="+mn-lt"/>
                <a:ea typeface="+mn-ea"/>
                <a:cs typeface="+mn-cs"/>
              </a:rPr>
              <a:t> </a:t>
            </a:r>
          </a:p>
        </p:txBody>
      </p:sp>
    </p:spTree>
    <p:extLst>
      <p:ext uri="{BB962C8B-B14F-4D97-AF65-F5344CB8AC3E}">
        <p14:creationId xmlns:p14="http://schemas.microsoft.com/office/powerpoint/2010/main" val="34212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9EA57DE6-A93C-4547-962B-88A4AC10A9DD}"/>
              </a:ext>
            </a:extLst>
          </p:cNvPr>
          <p:cNvPicPr>
            <a:picLocks noGrp="1" noChangeAspect="1"/>
          </p:cNvPicPr>
          <p:nvPr>
            <p:ph idx="1"/>
          </p:nvPr>
        </p:nvPicPr>
        <p:blipFill rotWithShape="1">
          <a:blip r:embed="rId2"/>
          <a:srcRect l="3046" r="12955"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61F9990-1AF9-4CE1-9233-BED8D16F849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err="1">
                <a:solidFill>
                  <a:srgbClr val="FF0000"/>
                </a:solidFill>
              </a:rPr>
              <a:t>Raud</a:t>
            </a:r>
            <a:r>
              <a:rPr lang="en-US" sz="3600" b="1" dirty="0">
                <a:solidFill>
                  <a:srgbClr val="FF0000"/>
                </a:solidFill>
              </a:rPr>
              <a:t>=</a:t>
            </a:r>
            <a:r>
              <a:rPr lang="en-US" sz="3600" b="1" dirty="0" err="1">
                <a:solidFill>
                  <a:srgbClr val="FF0000"/>
                </a:solidFill>
              </a:rPr>
              <a:t>alvorleg</a:t>
            </a:r>
            <a:r>
              <a:rPr lang="en-US" sz="3600" b="1" dirty="0">
                <a:solidFill>
                  <a:srgbClr val="FF0000"/>
                </a:solidFill>
              </a:rPr>
              <a:t>    </a:t>
            </a:r>
            <a:r>
              <a:rPr lang="en-US" sz="3600" b="1" dirty="0" err="1">
                <a:solidFill>
                  <a:schemeClr val="accent2"/>
                </a:solidFill>
              </a:rPr>
              <a:t>Oransje</a:t>
            </a:r>
            <a:r>
              <a:rPr lang="en-US" sz="3600" b="1" dirty="0">
                <a:solidFill>
                  <a:schemeClr val="accent2"/>
                </a:solidFill>
              </a:rPr>
              <a:t>=</a:t>
            </a:r>
            <a:r>
              <a:rPr lang="en-US" sz="3600" b="1" dirty="0" err="1">
                <a:solidFill>
                  <a:schemeClr val="accent2"/>
                </a:solidFill>
              </a:rPr>
              <a:t>signifikant</a:t>
            </a:r>
            <a:r>
              <a:rPr lang="en-US" sz="3600" b="1" dirty="0">
                <a:solidFill>
                  <a:schemeClr val="accent2"/>
                </a:solidFill>
              </a:rPr>
              <a:t>    </a:t>
            </a:r>
            <a:r>
              <a:rPr lang="en-US" sz="3600" b="1" dirty="0" err="1">
                <a:solidFill>
                  <a:schemeClr val="accent6"/>
                </a:solidFill>
              </a:rPr>
              <a:t>Grøn</a:t>
            </a:r>
            <a:r>
              <a:rPr lang="en-US" sz="3600" b="1" dirty="0">
                <a:solidFill>
                  <a:schemeClr val="accent6"/>
                </a:solidFill>
              </a:rPr>
              <a:t>=</a:t>
            </a:r>
            <a:r>
              <a:rPr lang="en-US" sz="3600" b="1" dirty="0" err="1">
                <a:solidFill>
                  <a:schemeClr val="accent6"/>
                </a:solidFill>
              </a:rPr>
              <a:t>avgrensa</a:t>
            </a:r>
            <a:endParaRPr lang="en-US" sz="3600" b="1" dirty="0">
              <a:solidFill>
                <a:schemeClr val="accent6"/>
              </a:solidFill>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29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Kina</a:t>
            </a:r>
            <a:endParaRPr lang="nn-NO" dirty="0"/>
          </a:p>
        </p:txBody>
      </p:sp>
      <p:pic>
        <p:nvPicPr>
          <p:cNvPr id="4" name="Plassholder for innhold 3"/>
          <p:cNvPicPr>
            <a:picLocks noGrp="1" noChangeAspect="1"/>
          </p:cNvPicPr>
          <p:nvPr>
            <p:ph idx="1"/>
          </p:nvPr>
        </p:nvPicPr>
        <p:blipFill>
          <a:blip r:embed="rId2"/>
          <a:stretch>
            <a:fillRect/>
          </a:stretch>
        </p:blipFill>
        <p:spPr>
          <a:xfrm>
            <a:off x="1571151" y="1690688"/>
            <a:ext cx="9049698" cy="4631735"/>
          </a:xfrm>
          <a:prstGeom prst="rect">
            <a:avLst/>
          </a:prstGeom>
        </p:spPr>
      </p:pic>
    </p:spTree>
    <p:extLst>
      <p:ext uri="{BB962C8B-B14F-4D97-AF65-F5344CB8AC3E}">
        <p14:creationId xmlns:p14="http://schemas.microsoft.com/office/powerpoint/2010/main" val="18583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38200" y="522514"/>
            <a:ext cx="10515600" cy="5654449"/>
          </a:xfrm>
        </p:spPr>
        <p:txBody>
          <a:bodyPr>
            <a:normAutofit fontScale="92500" lnSpcReduction="10000"/>
          </a:bodyPr>
          <a:lstStyle/>
          <a:p>
            <a:r>
              <a:rPr lang="nb-NO" dirty="0"/>
              <a:t>Opplever historias største vekking</a:t>
            </a:r>
          </a:p>
          <a:p>
            <a:r>
              <a:rPr lang="nb-NO" dirty="0"/>
              <a:t>1 million nye kristne per </a:t>
            </a:r>
            <a:r>
              <a:rPr lang="nb-NO" dirty="0" err="1"/>
              <a:t>månad</a:t>
            </a:r>
            <a:r>
              <a:rPr lang="nb-NO" dirty="0"/>
              <a:t> i følgje broder Ren.</a:t>
            </a:r>
          </a:p>
          <a:p>
            <a:r>
              <a:rPr lang="nb-NO" dirty="0"/>
              <a:t>Vekkinga starta under </a:t>
            </a:r>
            <a:r>
              <a:rPr lang="nb-NO" dirty="0" err="1"/>
              <a:t>kulturevolusjonen</a:t>
            </a:r>
            <a:r>
              <a:rPr lang="nb-NO" dirty="0"/>
              <a:t> (1965-75) då Mao Zedong ville </a:t>
            </a:r>
            <a:r>
              <a:rPr lang="nb-NO" dirty="0" err="1"/>
              <a:t>knusa</a:t>
            </a:r>
            <a:r>
              <a:rPr lang="nb-NO" dirty="0"/>
              <a:t> </a:t>
            </a:r>
            <a:r>
              <a:rPr lang="nb-NO" dirty="0" err="1"/>
              <a:t>kristendomen</a:t>
            </a:r>
            <a:r>
              <a:rPr lang="nb-NO" dirty="0"/>
              <a:t> fullstendig</a:t>
            </a:r>
          </a:p>
          <a:p>
            <a:r>
              <a:rPr lang="nb-NO" dirty="0" err="1"/>
              <a:t>Ein</a:t>
            </a:r>
            <a:r>
              <a:rPr lang="nb-NO" dirty="0"/>
              <a:t> smule ny religionsfridom </a:t>
            </a:r>
            <a:r>
              <a:rPr lang="nb-NO" dirty="0" err="1"/>
              <a:t>frå</a:t>
            </a:r>
            <a:r>
              <a:rPr lang="nb-NO" dirty="0"/>
              <a:t> 1979 då Deng Xiaoping moderniserte Kina</a:t>
            </a:r>
          </a:p>
          <a:p>
            <a:r>
              <a:rPr lang="nb-NO" dirty="0"/>
              <a:t>Ny </a:t>
            </a:r>
            <a:r>
              <a:rPr lang="nb-NO" dirty="0" err="1"/>
              <a:t>innstraming</a:t>
            </a:r>
            <a:r>
              <a:rPr lang="nb-NO" dirty="0"/>
              <a:t> </a:t>
            </a:r>
            <a:r>
              <a:rPr lang="nb-NO" dirty="0" err="1"/>
              <a:t>no</a:t>
            </a:r>
            <a:r>
              <a:rPr lang="nb-NO" dirty="0"/>
              <a:t> under president Xi </a:t>
            </a:r>
            <a:r>
              <a:rPr lang="nb-NO" dirty="0" err="1"/>
              <a:t>Jinping</a:t>
            </a:r>
            <a:endParaRPr lang="nb-NO" dirty="0"/>
          </a:p>
          <a:p>
            <a:r>
              <a:rPr lang="nb-NO" dirty="0" err="1"/>
              <a:t>Kyrkjer</a:t>
            </a:r>
            <a:r>
              <a:rPr lang="nb-NO" dirty="0"/>
              <a:t> vert </a:t>
            </a:r>
            <a:r>
              <a:rPr lang="nb-NO" dirty="0" err="1"/>
              <a:t>rivne</a:t>
            </a:r>
            <a:r>
              <a:rPr lang="nb-NO" dirty="0"/>
              <a:t>.</a:t>
            </a:r>
          </a:p>
          <a:p>
            <a:r>
              <a:rPr lang="nb-NO" dirty="0" err="1"/>
              <a:t>Krossar</a:t>
            </a:r>
            <a:r>
              <a:rPr lang="nb-NO" dirty="0"/>
              <a:t> fjerna</a:t>
            </a:r>
          </a:p>
          <a:p>
            <a:r>
              <a:rPr lang="nb-NO" dirty="0" err="1"/>
              <a:t>Gudstenester</a:t>
            </a:r>
            <a:r>
              <a:rPr lang="nb-NO" dirty="0"/>
              <a:t> </a:t>
            </a:r>
            <a:r>
              <a:rPr lang="nb-NO" dirty="0" err="1"/>
              <a:t>forbodne</a:t>
            </a:r>
            <a:endParaRPr lang="nb-NO" dirty="0"/>
          </a:p>
          <a:p>
            <a:r>
              <a:rPr lang="nb-NO" dirty="0"/>
              <a:t>Møter brotne opp</a:t>
            </a:r>
          </a:p>
          <a:p>
            <a:r>
              <a:rPr lang="nb-NO" dirty="0"/>
              <a:t>Kristne </a:t>
            </a:r>
            <a:r>
              <a:rPr lang="nb-NO" dirty="0" err="1"/>
              <a:t>leiarar</a:t>
            </a:r>
            <a:r>
              <a:rPr lang="nb-NO" dirty="0"/>
              <a:t> arresterte og </a:t>
            </a:r>
            <a:r>
              <a:rPr lang="nb-NO" dirty="0" err="1"/>
              <a:t>dømde</a:t>
            </a:r>
            <a:r>
              <a:rPr lang="nb-NO" dirty="0"/>
              <a:t> til fengsel og bøter</a:t>
            </a:r>
          </a:p>
          <a:p>
            <a:r>
              <a:rPr lang="nb-NO" dirty="0"/>
              <a:t>Ekstrem digital </a:t>
            </a:r>
            <a:r>
              <a:rPr lang="nb-NO" dirty="0" err="1"/>
              <a:t>overvaking</a:t>
            </a:r>
            <a:endParaRPr lang="nb-NO" dirty="0"/>
          </a:p>
          <a:p>
            <a:r>
              <a:rPr lang="nb-NO" dirty="0"/>
              <a:t>Belønning for angiveri</a:t>
            </a:r>
          </a:p>
          <a:p>
            <a:endParaRPr lang="nb-NO" dirty="0"/>
          </a:p>
          <a:p>
            <a:endParaRPr lang="nb-NO" dirty="0"/>
          </a:p>
          <a:p>
            <a:endParaRPr lang="nn-NO" dirty="0"/>
          </a:p>
        </p:txBody>
      </p:sp>
    </p:spTree>
    <p:extLst>
      <p:ext uri="{BB962C8B-B14F-4D97-AF65-F5344CB8AC3E}">
        <p14:creationId xmlns:p14="http://schemas.microsoft.com/office/powerpoint/2010/main" val="25774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77E509-F78B-4274-AC5D-6444407E6B27}"/>
              </a:ext>
            </a:extLst>
          </p:cNvPr>
          <p:cNvSpPr>
            <a:spLocks noGrp="1"/>
          </p:cNvSpPr>
          <p:nvPr>
            <p:ph type="title"/>
          </p:nvPr>
        </p:nvSpPr>
        <p:spPr/>
        <p:txBody>
          <a:bodyPr/>
          <a:lstStyle/>
          <a:p>
            <a:r>
              <a:rPr lang="nn-NO" dirty="0"/>
              <a:t>Bøn for Kina</a:t>
            </a:r>
          </a:p>
        </p:txBody>
      </p:sp>
      <p:sp>
        <p:nvSpPr>
          <p:cNvPr id="3" name="Plassholder for innhold 2">
            <a:extLst>
              <a:ext uri="{FF2B5EF4-FFF2-40B4-BE49-F238E27FC236}">
                <a16:creationId xmlns:a16="http://schemas.microsoft.com/office/drawing/2014/main" id="{3D61E38A-C55B-4342-AC12-5851CD34A7DE}"/>
              </a:ext>
            </a:extLst>
          </p:cNvPr>
          <p:cNvSpPr>
            <a:spLocks noGrp="1"/>
          </p:cNvSpPr>
          <p:nvPr>
            <p:ph idx="1"/>
          </p:nvPr>
        </p:nvSpPr>
        <p:spPr/>
        <p:txBody>
          <a:bodyPr/>
          <a:lstStyle/>
          <a:p>
            <a:r>
              <a:rPr lang="nn-NO" dirty="0"/>
              <a:t>Takk Gud for alle som kjem til tru</a:t>
            </a:r>
          </a:p>
          <a:p>
            <a:r>
              <a:rPr lang="nn-NO" dirty="0"/>
              <a:t>Be om at dei må bli forsvarleg disippelgjort</a:t>
            </a:r>
          </a:p>
          <a:p>
            <a:r>
              <a:rPr lang="nn-NO" dirty="0"/>
              <a:t>Be om at dei truande skal få masse visdom og kjærleik til å takla motstanden rett</a:t>
            </a:r>
          </a:p>
          <a:p>
            <a:r>
              <a:rPr lang="nn-NO" dirty="0"/>
              <a:t>Be om at Gud skal støtta alle som sit i fengsel, og at han skal ta vare på familiane deira</a:t>
            </a:r>
          </a:p>
          <a:p>
            <a:r>
              <a:rPr lang="nn-NO" dirty="0"/>
              <a:t>Be om at Gud skal ta vare på helsa deira og sørga for at dei får nok næringsrik mat.</a:t>
            </a:r>
          </a:p>
          <a:p>
            <a:r>
              <a:rPr lang="nn-NO" dirty="0"/>
              <a:t>Be om at Gud skal gje alle dei kristne </a:t>
            </a:r>
            <a:r>
              <a:rPr lang="nn-NO" b="1" dirty="0"/>
              <a:t>sitt</a:t>
            </a:r>
            <a:r>
              <a:rPr lang="nn-NO" dirty="0"/>
              <a:t> perspektiv på forfølginga</a:t>
            </a:r>
          </a:p>
          <a:p>
            <a:endParaRPr lang="nn-NO" dirty="0"/>
          </a:p>
        </p:txBody>
      </p:sp>
    </p:spTree>
    <p:extLst>
      <p:ext uri="{BB962C8B-B14F-4D97-AF65-F5344CB8AC3E}">
        <p14:creationId xmlns:p14="http://schemas.microsoft.com/office/powerpoint/2010/main" val="15418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4965430" y="629268"/>
            <a:ext cx="6586491" cy="1286160"/>
          </a:xfrm>
        </p:spPr>
        <p:txBody>
          <a:bodyPr vert="horz" lIns="91440" tIns="45720" rIns="91440" bIns="45720" rtlCol="0" anchor="b">
            <a:normAutofit/>
          </a:bodyPr>
          <a:lstStyle/>
          <a:p>
            <a:r>
              <a:rPr lang="en-US"/>
              <a:t>Alimuijang Yimiti (46)</a:t>
            </a:r>
          </a:p>
        </p:txBody>
      </p:sp>
      <p:pic>
        <p:nvPicPr>
          <p:cNvPr id="6" name="Plassholder for innhold 5"/>
          <p:cNvPicPr>
            <a:picLocks noGrp="1" noChangeAspect="1"/>
          </p:cNvPicPr>
          <p:nvPr>
            <p:ph sz="half" idx="1"/>
          </p:nvPr>
        </p:nvPicPr>
        <p:blipFill rotWithShape="1">
          <a:blip r:embed="rId2"/>
          <a:srcRect l="19454" r="4384"/>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7060"/>
            </a:solidFill>
          </a:ln>
        </p:spPr>
        <p:style>
          <a:lnRef idx="1">
            <a:schemeClr val="accent1"/>
          </a:lnRef>
          <a:fillRef idx="0">
            <a:schemeClr val="accent1"/>
          </a:fillRef>
          <a:effectRef idx="0">
            <a:schemeClr val="accent1"/>
          </a:effectRef>
          <a:fontRef idx="minor">
            <a:schemeClr val="tx1"/>
          </a:fontRef>
        </p:style>
      </p:cxnSp>
      <p:sp>
        <p:nvSpPr>
          <p:cNvPr id="5" name="Plassholder for innhold 4"/>
          <p:cNvSpPr>
            <a:spLocks noGrp="1"/>
          </p:cNvSpPr>
          <p:nvPr>
            <p:ph sz="half" idx="2"/>
          </p:nvPr>
        </p:nvSpPr>
        <p:spPr>
          <a:xfrm>
            <a:off x="4965431" y="2438400"/>
            <a:ext cx="6586489" cy="3785419"/>
          </a:xfrm>
        </p:spPr>
        <p:txBody>
          <a:bodyPr vert="horz" lIns="91440" tIns="45720" rIns="91440" bIns="45720" rtlCol="0">
            <a:normAutofit/>
          </a:bodyPr>
          <a:lstStyle/>
          <a:p>
            <a:pPr marL="0"/>
            <a:endParaRPr lang="en-US" sz="2000" dirty="0"/>
          </a:p>
          <a:p>
            <a:endParaRPr lang="en-US" sz="2000" dirty="0"/>
          </a:p>
        </p:txBody>
      </p:sp>
      <p:sp>
        <p:nvSpPr>
          <p:cNvPr id="3" name="Rektangel 2">
            <a:extLst>
              <a:ext uri="{FF2B5EF4-FFF2-40B4-BE49-F238E27FC236}">
                <a16:creationId xmlns:a16="http://schemas.microsoft.com/office/drawing/2014/main" id="{D931D142-B089-48C2-93D3-279132713BE6}"/>
              </a:ext>
            </a:extLst>
          </p:cNvPr>
          <p:cNvSpPr/>
          <p:nvPr/>
        </p:nvSpPr>
        <p:spPr>
          <a:xfrm>
            <a:off x="5210675" y="2226952"/>
            <a:ext cx="6096000" cy="3539430"/>
          </a:xfrm>
          <a:prstGeom prst="rect">
            <a:avLst/>
          </a:prstGeom>
        </p:spPr>
        <p:txBody>
          <a:bodyPr>
            <a:spAutoFit/>
          </a:bodyPr>
          <a:lstStyle/>
          <a:p>
            <a:pPr marL="285750" lvl="0" indent="-285750">
              <a:buFont typeface="Arial" panose="020B0604020202020204" pitchFamily="34" charset="0"/>
              <a:buChar char="•"/>
            </a:pPr>
            <a:r>
              <a:rPr lang="nb-NO" sz="2800" dirty="0">
                <a:solidFill>
                  <a:prstClr val="black"/>
                </a:solidFill>
              </a:rPr>
              <a:t>2009: Dømt til 15 års fengsel.</a:t>
            </a:r>
          </a:p>
          <a:p>
            <a:pPr marL="285750" lvl="0" indent="-285750">
              <a:buFont typeface="Arial" panose="020B0604020202020204" pitchFamily="34" charset="0"/>
              <a:buChar char="•"/>
            </a:pPr>
            <a:r>
              <a:rPr lang="nb-NO" sz="2800" dirty="0">
                <a:solidFill>
                  <a:prstClr val="black"/>
                </a:solidFill>
              </a:rPr>
              <a:t>Pastor for 50 kristne </a:t>
            </a:r>
            <a:r>
              <a:rPr lang="nb-NO" sz="2800" dirty="0" err="1">
                <a:solidFill>
                  <a:prstClr val="black"/>
                </a:solidFill>
              </a:rPr>
              <a:t>uygurar</a:t>
            </a:r>
            <a:endParaRPr lang="nb-NO" sz="2800" dirty="0">
              <a:solidFill>
                <a:prstClr val="black"/>
              </a:solidFill>
            </a:endParaRPr>
          </a:p>
          <a:p>
            <a:pPr marL="285750" lvl="0" indent="-285750">
              <a:buFont typeface="Arial" panose="020B0604020202020204" pitchFamily="34" charset="0"/>
              <a:buChar char="•"/>
            </a:pPr>
            <a:r>
              <a:rPr lang="nb-NO" sz="2800" dirty="0">
                <a:solidFill>
                  <a:prstClr val="black"/>
                </a:solidFill>
              </a:rPr>
              <a:t>Gift med </a:t>
            </a:r>
            <a:r>
              <a:rPr lang="nb-NO" sz="2800" dirty="0" err="1">
                <a:solidFill>
                  <a:prstClr val="black"/>
                </a:solidFill>
              </a:rPr>
              <a:t>Guli</a:t>
            </a:r>
            <a:r>
              <a:rPr lang="nb-NO" sz="2800" dirty="0">
                <a:solidFill>
                  <a:prstClr val="black"/>
                </a:solidFill>
              </a:rPr>
              <a:t> Nuer.</a:t>
            </a:r>
          </a:p>
          <a:p>
            <a:pPr marL="285750" lvl="0" indent="-285750">
              <a:buFont typeface="Arial" panose="020B0604020202020204" pitchFamily="34" charset="0"/>
              <a:buChar char="•"/>
            </a:pPr>
            <a:r>
              <a:rPr lang="nb-NO" sz="2800" dirty="0">
                <a:solidFill>
                  <a:prstClr val="black"/>
                </a:solidFill>
              </a:rPr>
              <a:t>To </a:t>
            </a:r>
            <a:r>
              <a:rPr lang="nb-NO" sz="2800" dirty="0" err="1">
                <a:solidFill>
                  <a:prstClr val="black"/>
                </a:solidFill>
              </a:rPr>
              <a:t>søner</a:t>
            </a:r>
            <a:r>
              <a:rPr lang="nb-NO" sz="2800" dirty="0">
                <a:solidFill>
                  <a:prstClr val="black"/>
                </a:solidFill>
              </a:rPr>
              <a:t> på 10 og 17 år.</a:t>
            </a:r>
          </a:p>
          <a:p>
            <a:pPr marL="285750" lvl="0" indent="-285750">
              <a:buFont typeface="Arial" panose="020B0604020202020204" pitchFamily="34" charset="0"/>
              <a:buChar char="•"/>
            </a:pPr>
            <a:r>
              <a:rPr lang="nb-NO" sz="2800" dirty="0">
                <a:solidFill>
                  <a:prstClr val="black"/>
                </a:solidFill>
              </a:rPr>
              <a:t>Mor til kona er nett blitt kristen</a:t>
            </a:r>
          </a:p>
          <a:p>
            <a:pPr marL="285750" lvl="0" indent="-285750">
              <a:buFont typeface="Arial" panose="020B0604020202020204" pitchFamily="34" charset="0"/>
              <a:buChar char="•"/>
            </a:pPr>
            <a:r>
              <a:rPr lang="nb-NO" sz="2800" dirty="0">
                <a:solidFill>
                  <a:prstClr val="black"/>
                </a:solidFill>
              </a:rPr>
              <a:t>Kona har fått ny jobb</a:t>
            </a:r>
          </a:p>
          <a:p>
            <a:pPr marL="285750" lvl="0" indent="-285750">
              <a:buFont typeface="Arial" panose="020B0604020202020204" pitchFamily="34" charset="0"/>
              <a:buChar char="•"/>
            </a:pPr>
            <a:r>
              <a:rPr lang="nb-NO" sz="2800" dirty="0" err="1">
                <a:solidFill>
                  <a:prstClr val="black"/>
                </a:solidFill>
              </a:rPr>
              <a:t>Alimuijang</a:t>
            </a:r>
            <a:r>
              <a:rPr lang="nb-NO" sz="2800" dirty="0">
                <a:solidFill>
                  <a:prstClr val="black"/>
                </a:solidFill>
              </a:rPr>
              <a:t> er blitt </a:t>
            </a:r>
            <a:r>
              <a:rPr lang="nb-NO" sz="2800" dirty="0" err="1">
                <a:solidFill>
                  <a:prstClr val="black"/>
                </a:solidFill>
              </a:rPr>
              <a:t>vevar</a:t>
            </a:r>
            <a:r>
              <a:rPr lang="nb-NO" sz="2800" dirty="0">
                <a:solidFill>
                  <a:prstClr val="black"/>
                </a:solidFill>
              </a:rPr>
              <a:t>, og han er godt likt av alle i fengslet</a:t>
            </a:r>
          </a:p>
        </p:txBody>
      </p:sp>
    </p:spTree>
    <p:extLst>
      <p:ext uri="{BB962C8B-B14F-4D97-AF65-F5344CB8AC3E}">
        <p14:creationId xmlns:p14="http://schemas.microsoft.com/office/powerpoint/2010/main" val="111658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tel 4">
            <a:extLst>
              <a:ext uri="{FF2B5EF4-FFF2-40B4-BE49-F238E27FC236}">
                <a16:creationId xmlns:a16="http://schemas.microsoft.com/office/drawing/2014/main" id="{BE7257FB-D8B1-4612-ACDD-23A246D5A38D}"/>
              </a:ext>
            </a:extLst>
          </p:cNvPr>
          <p:cNvSpPr>
            <a:spLocks noGrp="1"/>
          </p:cNvSpPr>
          <p:nvPr>
            <p:ph type="title"/>
          </p:nvPr>
        </p:nvSpPr>
        <p:spPr>
          <a:xfrm>
            <a:off x="863029" y="1012004"/>
            <a:ext cx="3416158" cy="4795408"/>
          </a:xfrm>
        </p:spPr>
        <p:txBody>
          <a:bodyPr>
            <a:normAutofit/>
          </a:bodyPr>
          <a:lstStyle/>
          <a:p>
            <a:r>
              <a:rPr lang="nn-NO" dirty="0">
                <a:solidFill>
                  <a:srgbClr val="FFFFFF"/>
                </a:solidFill>
              </a:rPr>
              <a:t>Bøn for </a:t>
            </a:r>
            <a:r>
              <a:rPr lang="nn-NO" dirty="0" err="1">
                <a:solidFill>
                  <a:srgbClr val="FFFFFF"/>
                </a:solidFill>
              </a:rPr>
              <a:t>Alimuijang</a:t>
            </a:r>
            <a:r>
              <a:rPr lang="nn-NO" dirty="0">
                <a:solidFill>
                  <a:srgbClr val="FFFFFF"/>
                </a:solidFill>
              </a:rPr>
              <a:t> og familien</a:t>
            </a:r>
          </a:p>
        </p:txBody>
      </p:sp>
      <p:graphicFrame>
        <p:nvGraphicFramePr>
          <p:cNvPr id="8" name="Plassholder for innhold 5">
            <a:extLst>
              <a:ext uri="{FF2B5EF4-FFF2-40B4-BE49-F238E27FC236}">
                <a16:creationId xmlns:a16="http://schemas.microsoft.com/office/drawing/2014/main" id="{6D8A3821-D2B8-4BF5-BCF3-9CEDE595F654}"/>
              </a:ext>
            </a:extLst>
          </p:cNvPr>
          <p:cNvGraphicFramePr>
            <a:graphicFrameLocks noGrp="1"/>
          </p:cNvGraphicFramePr>
          <p:nvPr>
            <p:ph idx="1"/>
            <p:extLst>
              <p:ext uri="{D42A27DB-BD31-4B8C-83A1-F6EECF244321}">
                <p14:modId xmlns:p14="http://schemas.microsoft.com/office/powerpoint/2010/main" val="22600761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796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8"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F5ED809B-B18A-432C-BF99-84529687CDE3}"/>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dirty="0"/>
              <a:t>Li </a:t>
            </a:r>
            <a:r>
              <a:rPr lang="en-US" dirty="0" err="1"/>
              <a:t>Bifeng</a:t>
            </a:r>
            <a:r>
              <a:rPr lang="en-US" dirty="0"/>
              <a:t> (53)</a:t>
            </a:r>
          </a:p>
        </p:txBody>
      </p:sp>
      <p:pic>
        <p:nvPicPr>
          <p:cNvPr id="10" name="Bilde 9">
            <a:extLst>
              <a:ext uri="{FF2B5EF4-FFF2-40B4-BE49-F238E27FC236}">
                <a16:creationId xmlns:a16="http://schemas.microsoft.com/office/drawing/2014/main" id="{1D39D4A6-63D8-4354-9231-C927565B5B1F}"/>
              </a:ext>
            </a:extLst>
          </p:cNvPr>
          <p:cNvPicPr>
            <a:picLocks noChangeAspect="1"/>
          </p:cNvPicPr>
          <p:nvPr/>
        </p:nvPicPr>
        <p:blipFill rotWithShape="1">
          <a:blip r:embed="rId2"/>
          <a:srcRect l="9875"/>
          <a:stretch/>
        </p:blipFill>
        <p:spPr>
          <a:xfrm>
            <a:off x="20" y="10"/>
            <a:ext cx="4635571" cy="6857990"/>
          </a:xfrm>
          <a:prstGeom prst="rect">
            <a:avLst/>
          </a:prstGeom>
          <a:effectLst/>
        </p:spPr>
      </p:pic>
      <p:cxnSp>
        <p:nvCxnSpPr>
          <p:cNvPr id="15" name="Straight Connector 14">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DEF4D"/>
            </a:solidFill>
          </a:ln>
        </p:spPr>
        <p:style>
          <a:lnRef idx="1">
            <a:schemeClr val="accent1"/>
          </a:lnRef>
          <a:fillRef idx="0">
            <a:schemeClr val="accent1"/>
          </a:fillRef>
          <a:effectRef idx="0">
            <a:schemeClr val="accent1"/>
          </a:effectRef>
          <a:fontRef idx="minor">
            <a:schemeClr val="tx1"/>
          </a:fontRef>
        </p:style>
      </p:cxnSp>
      <p:sp>
        <p:nvSpPr>
          <p:cNvPr id="9" name="Plassholder for innhold 8">
            <a:extLst>
              <a:ext uri="{FF2B5EF4-FFF2-40B4-BE49-F238E27FC236}">
                <a16:creationId xmlns:a16="http://schemas.microsoft.com/office/drawing/2014/main" id="{50C9F6FA-D49B-413B-A65C-264ED130734C}"/>
              </a:ext>
            </a:extLst>
          </p:cNvPr>
          <p:cNvSpPr>
            <a:spLocks noGrp="1"/>
          </p:cNvSpPr>
          <p:nvPr>
            <p:ph sz="half" idx="2"/>
          </p:nvPr>
        </p:nvSpPr>
        <p:spPr>
          <a:xfrm>
            <a:off x="4965431" y="2438400"/>
            <a:ext cx="6586489" cy="3785419"/>
          </a:xfrm>
        </p:spPr>
        <p:txBody>
          <a:bodyPr vert="horz" lIns="91440" tIns="45720" rIns="91440" bIns="45720" rtlCol="0">
            <a:normAutofit/>
          </a:bodyPr>
          <a:lstStyle/>
          <a:p>
            <a:r>
              <a:rPr lang="en-US" sz="2000" dirty="0"/>
              <a:t>Kristen </a:t>
            </a:r>
            <a:r>
              <a:rPr lang="en-US" sz="2000" dirty="0" err="1"/>
              <a:t>diktar</a:t>
            </a:r>
            <a:r>
              <a:rPr lang="en-US" sz="2000" dirty="0"/>
              <a:t> </a:t>
            </a:r>
            <a:r>
              <a:rPr lang="en-US" sz="2000" dirty="0" err="1"/>
              <a:t>og</a:t>
            </a:r>
            <a:r>
              <a:rPr lang="en-US" sz="2000" dirty="0"/>
              <a:t> </a:t>
            </a:r>
            <a:r>
              <a:rPr lang="en-US" sz="2000" dirty="0" err="1"/>
              <a:t>demokratiforkjempar</a:t>
            </a:r>
            <a:r>
              <a:rPr lang="en-US" sz="2000" dirty="0"/>
              <a:t>.</a:t>
            </a:r>
          </a:p>
          <a:p>
            <a:r>
              <a:rPr lang="en-US" sz="2000" dirty="0"/>
              <a:t>1989: </a:t>
            </a:r>
            <a:r>
              <a:rPr lang="en-US" sz="2000" dirty="0" err="1"/>
              <a:t>Dømt</a:t>
            </a:r>
            <a:r>
              <a:rPr lang="en-US" sz="2000" dirty="0"/>
              <a:t> </a:t>
            </a:r>
            <a:r>
              <a:rPr lang="en-US" sz="2000" dirty="0" err="1"/>
              <a:t>til</a:t>
            </a:r>
            <a:r>
              <a:rPr lang="en-US" sz="2000" dirty="0"/>
              <a:t> 12 </a:t>
            </a:r>
            <a:r>
              <a:rPr lang="en-US" sz="2000" dirty="0" err="1"/>
              <a:t>års</a:t>
            </a:r>
            <a:r>
              <a:rPr lang="en-US" sz="2000" dirty="0"/>
              <a:t> </a:t>
            </a:r>
            <a:r>
              <a:rPr lang="en-US" sz="2000" dirty="0" err="1"/>
              <a:t>fengsel</a:t>
            </a:r>
            <a:r>
              <a:rPr lang="en-US" sz="2000" dirty="0"/>
              <a:t> for å </a:t>
            </a:r>
            <a:r>
              <a:rPr lang="en-US" sz="2000" dirty="0" err="1"/>
              <a:t>delteke</a:t>
            </a:r>
            <a:r>
              <a:rPr lang="en-US" sz="2000" dirty="0"/>
              <a:t> </a:t>
            </a:r>
            <a:r>
              <a:rPr lang="en-US" sz="2000" dirty="0" err="1"/>
              <a:t>i</a:t>
            </a:r>
            <a:r>
              <a:rPr lang="en-US" sz="2000" dirty="0"/>
              <a:t> </a:t>
            </a:r>
            <a:r>
              <a:rPr lang="en-US" sz="2000" dirty="0" err="1"/>
              <a:t>studentopprøret</a:t>
            </a:r>
            <a:r>
              <a:rPr lang="en-US" sz="2000" dirty="0"/>
              <a:t> </a:t>
            </a:r>
            <a:r>
              <a:rPr lang="en-US" sz="2000" dirty="0" err="1"/>
              <a:t>på</a:t>
            </a:r>
            <a:r>
              <a:rPr lang="en-US" sz="2000" dirty="0"/>
              <a:t> «Den </a:t>
            </a:r>
            <a:r>
              <a:rPr lang="en-US" sz="2000" dirty="0" err="1"/>
              <a:t>himmelske</a:t>
            </a:r>
            <a:r>
              <a:rPr lang="en-US" sz="2000" dirty="0"/>
              <a:t> </a:t>
            </a:r>
            <a:r>
              <a:rPr lang="en-US" sz="2000" dirty="0" err="1"/>
              <a:t>freds</a:t>
            </a:r>
            <a:r>
              <a:rPr lang="en-US" sz="2000" dirty="0"/>
              <a:t> </a:t>
            </a:r>
            <a:r>
              <a:rPr lang="en-US" sz="2000" dirty="0" err="1"/>
              <a:t>plass</a:t>
            </a:r>
            <a:r>
              <a:rPr lang="en-US" sz="2000" dirty="0"/>
              <a:t>»</a:t>
            </a:r>
          </a:p>
          <a:p>
            <a:r>
              <a:rPr lang="en-US" sz="2000" dirty="0"/>
              <a:t>2012: </a:t>
            </a:r>
            <a:r>
              <a:rPr lang="en-US" sz="2000" dirty="0" err="1"/>
              <a:t>Dømt</a:t>
            </a:r>
            <a:r>
              <a:rPr lang="en-US" sz="2000" dirty="0"/>
              <a:t> </a:t>
            </a:r>
            <a:r>
              <a:rPr lang="en-US" sz="2000" dirty="0" err="1"/>
              <a:t>til</a:t>
            </a:r>
            <a:r>
              <a:rPr lang="en-US" sz="2000" dirty="0"/>
              <a:t>  </a:t>
            </a:r>
            <a:r>
              <a:rPr lang="en-US" sz="2000" dirty="0" err="1"/>
              <a:t>nye</a:t>
            </a:r>
            <a:r>
              <a:rPr lang="en-US" sz="2000" dirty="0"/>
              <a:t> 12 </a:t>
            </a:r>
            <a:r>
              <a:rPr lang="en-US" sz="2000" dirty="0" err="1"/>
              <a:t>år</a:t>
            </a:r>
            <a:r>
              <a:rPr lang="en-US" sz="2000" dirty="0"/>
              <a:t> </a:t>
            </a:r>
            <a:r>
              <a:rPr lang="en-US" sz="2000" dirty="0" err="1"/>
              <a:t>i</a:t>
            </a:r>
            <a:r>
              <a:rPr lang="en-US" sz="2000" dirty="0"/>
              <a:t> </a:t>
            </a:r>
            <a:r>
              <a:rPr lang="en-US" sz="2000" dirty="0" err="1"/>
              <a:t>fengsel</a:t>
            </a:r>
            <a:r>
              <a:rPr lang="en-US" sz="2000" dirty="0"/>
              <a:t> for «</a:t>
            </a:r>
            <a:r>
              <a:rPr lang="en-US" sz="2000" dirty="0" err="1"/>
              <a:t>bedrageri</a:t>
            </a:r>
            <a:r>
              <a:rPr lang="en-US" sz="2000" dirty="0"/>
              <a:t>». Mange </a:t>
            </a:r>
            <a:r>
              <a:rPr lang="en-US" sz="2000" dirty="0" err="1"/>
              <a:t>meiner</a:t>
            </a:r>
            <a:r>
              <a:rPr lang="en-US" sz="2000" dirty="0"/>
              <a:t> at </a:t>
            </a:r>
            <a:r>
              <a:rPr lang="en-US" sz="2000" dirty="0" err="1"/>
              <a:t>domen</a:t>
            </a:r>
            <a:r>
              <a:rPr lang="en-US" sz="2000" dirty="0"/>
              <a:t> </a:t>
            </a:r>
            <a:r>
              <a:rPr lang="en-US" sz="2000" dirty="0" err="1"/>
              <a:t>er</a:t>
            </a:r>
            <a:r>
              <a:rPr lang="en-US" sz="2000" dirty="0"/>
              <a:t> </a:t>
            </a:r>
            <a:r>
              <a:rPr lang="en-US" sz="2000" dirty="0" err="1"/>
              <a:t>ein</a:t>
            </a:r>
            <a:r>
              <a:rPr lang="en-US" sz="2000" dirty="0"/>
              <a:t> </a:t>
            </a:r>
            <a:r>
              <a:rPr lang="en-US" sz="2000" dirty="0" err="1"/>
              <a:t>hemn</a:t>
            </a:r>
            <a:r>
              <a:rPr lang="en-US" sz="2000" dirty="0"/>
              <a:t> for at </a:t>
            </a:r>
            <a:r>
              <a:rPr lang="en-US" sz="2000" dirty="0" err="1"/>
              <a:t>han</a:t>
            </a:r>
            <a:r>
              <a:rPr lang="en-US" sz="2000" dirty="0"/>
              <a:t> </a:t>
            </a:r>
            <a:r>
              <a:rPr lang="en-US" sz="2000" dirty="0" err="1"/>
              <a:t>hjalp</a:t>
            </a:r>
            <a:r>
              <a:rPr lang="en-US" sz="2000" dirty="0"/>
              <a:t> </a:t>
            </a:r>
            <a:r>
              <a:rPr lang="en-US" sz="2000" dirty="0" err="1"/>
              <a:t>ein</a:t>
            </a:r>
            <a:r>
              <a:rPr lang="en-US" sz="2000" dirty="0"/>
              <a:t> </a:t>
            </a:r>
            <a:r>
              <a:rPr lang="en-US" sz="2000" dirty="0" err="1"/>
              <a:t>annan</a:t>
            </a:r>
            <a:r>
              <a:rPr lang="en-US" sz="2000" dirty="0"/>
              <a:t> dissident </a:t>
            </a:r>
            <a:r>
              <a:rPr lang="en-US" sz="2000" dirty="0" err="1"/>
              <a:t>som</a:t>
            </a:r>
            <a:r>
              <a:rPr lang="en-US" sz="2000" dirty="0"/>
              <a:t> </a:t>
            </a:r>
            <a:r>
              <a:rPr lang="en-US" sz="2000" dirty="0" err="1"/>
              <a:t>politiet</a:t>
            </a:r>
            <a:r>
              <a:rPr lang="en-US" sz="2000" dirty="0"/>
              <a:t> </a:t>
            </a:r>
            <a:r>
              <a:rPr lang="en-US" sz="2000" dirty="0" err="1"/>
              <a:t>jakta</a:t>
            </a:r>
            <a:r>
              <a:rPr lang="en-US" sz="2000" dirty="0"/>
              <a:t> </a:t>
            </a:r>
            <a:r>
              <a:rPr lang="en-US" sz="2000" dirty="0" err="1"/>
              <a:t>på</a:t>
            </a:r>
            <a:r>
              <a:rPr lang="en-US" sz="2000" dirty="0"/>
              <a:t> å </a:t>
            </a:r>
            <a:r>
              <a:rPr lang="en-US" sz="2000" dirty="0" err="1"/>
              <a:t>flykta</a:t>
            </a:r>
            <a:r>
              <a:rPr lang="en-US" sz="2000" dirty="0"/>
              <a:t> </a:t>
            </a:r>
            <a:r>
              <a:rPr lang="en-US" sz="2000" dirty="0" err="1"/>
              <a:t>til</a:t>
            </a:r>
            <a:r>
              <a:rPr lang="en-US" sz="2000" dirty="0"/>
              <a:t> </a:t>
            </a:r>
            <a:r>
              <a:rPr lang="en-US" sz="2000" dirty="0" err="1"/>
              <a:t>Tyskland</a:t>
            </a:r>
            <a:r>
              <a:rPr lang="en-US" sz="2000" dirty="0"/>
              <a:t>.   </a:t>
            </a:r>
          </a:p>
        </p:txBody>
      </p:sp>
    </p:spTree>
    <p:extLst>
      <p:ext uri="{BB962C8B-B14F-4D97-AF65-F5344CB8AC3E}">
        <p14:creationId xmlns:p14="http://schemas.microsoft.com/office/powerpoint/2010/main" val="11209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1000"/>
                                        <p:tgtEl>
                                          <p:spTgt spid="9">
                                            <p:txEl>
                                              <p:pRg st="0" end="0"/>
                                            </p:txEl>
                                          </p:spTgt>
                                        </p:tgtEl>
                                      </p:cBhvr>
                                    </p:animEffect>
                                    <p:anim calcmode="lin" valueType="num">
                                      <p:cBhvr>
                                        <p:cTn id="22"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1000"/>
                                        <p:tgtEl>
                                          <p:spTgt spid="9">
                                            <p:txEl>
                                              <p:pRg st="1" end="1"/>
                                            </p:txEl>
                                          </p:spTgt>
                                        </p:tgtEl>
                                      </p:cBhvr>
                                    </p:animEffect>
                                    <p:anim calcmode="lin" valueType="num">
                                      <p:cBhvr>
                                        <p:cTn id="2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animEffect transition="in" filter="fade">
                                      <p:cBhvr>
                                        <p:cTn id="35" dur="1000"/>
                                        <p:tgtEl>
                                          <p:spTgt spid="9">
                                            <p:txEl>
                                              <p:pRg st="2" end="2"/>
                                            </p:txEl>
                                          </p:spTgt>
                                        </p:tgtEl>
                                      </p:cBhvr>
                                    </p:animEffect>
                                    <p:anim calcmode="lin" valueType="num">
                                      <p:cBhvr>
                                        <p:cTn id="3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E956814-39F5-4C33-919E-5780FCFAC0E0}"/>
              </a:ext>
            </a:extLst>
          </p:cNvPr>
          <p:cNvSpPr>
            <a:spLocks noGrp="1"/>
          </p:cNvSpPr>
          <p:nvPr>
            <p:ph type="title"/>
          </p:nvPr>
        </p:nvSpPr>
        <p:spPr/>
        <p:txBody>
          <a:bodyPr/>
          <a:lstStyle/>
          <a:p>
            <a:r>
              <a:rPr lang="nn-NO" dirty="0"/>
              <a:t>Bøn for Li </a:t>
            </a:r>
            <a:r>
              <a:rPr lang="nn-NO" dirty="0" err="1"/>
              <a:t>Bifeng</a:t>
            </a:r>
            <a:endParaRPr lang="nn-NO" dirty="0"/>
          </a:p>
        </p:txBody>
      </p:sp>
      <p:sp>
        <p:nvSpPr>
          <p:cNvPr id="6" name="Plassholder for innhold 5">
            <a:extLst>
              <a:ext uri="{FF2B5EF4-FFF2-40B4-BE49-F238E27FC236}">
                <a16:creationId xmlns:a16="http://schemas.microsoft.com/office/drawing/2014/main" id="{5995C301-5329-4182-B0F4-9A864E26B32E}"/>
              </a:ext>
            </a:extLst>
          </p:cNvPr>
          <p:cNvSpPr>
            <a:spLocks noGrp="1"/>
          </p:cNvSpPr>
          <p:nvPr>
            <p:ph idx="1"/>
          </p:nvPr>
        </p:nvSpPr>
        <p:spPr/>
        <p:txBody>
          <a:bodyPr/>
          <a:lstStyle/>
          <a:p>
            <a:r>
              <a:rPr lang="nn-NO" dirty="0"/>
              <a:t>Herre, gje Li </a:t>
            </a:r>
            <a:r>
              <a:rPr lang="nn-NO" dirty="0" err="1"/>
              <a:t>Bifeng</a:t>
            </a:r>
            <a:r>
              <a:rPr lang="nn-NO" dirty="0"/>
              <a:t> alt han treng av styrke, kraft, helse og mot for å halda ut desse lange fengselsåra. </a:t>
            </a:r>
            <a:r>
              <a:rPr lang="nn-NO" dirty="0" err="1"/>
              <a:t>Rafienèr</a:t>
            </a:r>
            <a:r>
              <a:rPr lang="nn-NO" dirty="0"/>
              <a:t> trua hans slik at han dag for dag kan sjå deg tydlegare, og bli rikeleg trøysta. Gje han stadig nye ord med lys og kraft i som kan bevega verda. Gje han også tilgang til Bibelen, det einaste ordet som kan gje verda evig liv, og gjer han til ein ambassadør for dette ordet medan han sit i fengsel og etter at han er komen ut att. Me ber i ditt namn! Amen!</a:t>
            </a:r>
          </a:p>
        </p:txBody>
      </p:sp>
    </p:spTree>
    <p:extLst>
      <p:ext uri="{BB962C8B-B14F-4D97-AF65-F5344CB8AC3E}">
        <p14:creationId xmlns:p14="http://schemas.microsoft.com/office/powerpoint/2010/main" val="150863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AE509B-3142-4825-B8C3-D476D3A3160D}"/>
              </a:ext>
            </a:extLst>
          </p:cNvPr>
          <p:cNvSpPr>
            <a:spLocks noGrp="1"/>
          </p:cNvSpPr>
          <p:nvPr>
            <p:ph type="title"/>
          </p:nvPr>
        </p:nvSpPr>
        <p:spPr/>
        <p:txBody>
          <a:bodyPr/>
          <a:lstStyle/>
          <a:p>
            <a:r>
              <a:rPr lang="nn-NO" dirty="0"/>
              <a:t>Pakistan</a:t>
            </a:r>
          </a:p>
        </p:txBody>
      </p:sp>
      <p:sp>
        <p:nvSpPr>
          <p:cNvPr id="3" name="Plassholder for innhold 2">
            <a:extLst>
              <a:ext uri="{FF2B5EF4-FFF2-40B4-BE49-F238E27FC236}">
                <a16:creationId xmlns:a16="http://schemas.microsoft.com/office/drawing/2014/main" id="{4D71DD73-3E85-408A-8B7F-434B4144C5B1}"/>
              </a:ext>
            </a:extLst>
          </p:cNvPr>
          <p:cNvSpPr>
            <a:spLocks noGrp="1"/>
          </p:cNvSpPr>
          <p:nvPr>
            <p:ph idx="1"/>
          </p:nvPr>
        </p:nvSpPr>
        <p:spPr>
          <a:xfrm>
            <a:off x="5248276" y="1825625"/>
            <a:ext cx="6105524" cy="4351338"/>
          </a:xfrm>
        </p:spPr>
        <p:txBody>
          <a:bodyPr>
            <a:normAutofit fontScale="92500" lnSpcReduction="10000"/>
          </a:bodyPr>
          <a:lstStyle/>
          <a:p>
            <a:r>
              <a:rPr lang="nn-NO" dirty="0"/>
              <a:t>Av 200 millionar innbyggjarar er det 4 millionar kristne. </a:t>
            </a:r>
          </a:p>
          <a:p>
            <a:r>
              <a:rPr lang="nn-NO" dirty="0"/>
              <a:t>Desse står nedst på rangstigen, og bur i eigne distrikt (gettoar).</a:t>
            </a:r>
          </a:p>
          <a:p>
            <a:r>
              <a:rPr lang="nn-NO" dirty="0"/>
              <a:t>Dei blir grovt diskriminerte og hersa med</a:t>
            </a:r>
          </a:p>
          <a:p>
            <a:r>
              <a:rPr lang="nn-NO" dirty="0"/>
              <a:t>Mange vert klaga for blasfemi og dømde til døden eller lange fengselsstraffer</a:t>
            </a:r>
          </a:p>
          <a:p>
            <a:r>
              <a:rPr lang="nn-NO" dirty="0"/>
              <a:t>700 kristne jenter vert årleg bortførde og tvangsgifta med muslimske menn.</a:t>
            </a:r>
          </a:p>
          <a:p>
            <a:r>
              <a:rPr lang="nn-NO" dirty="0"/>
              <a:t>Radikal islam er på frammarsj, og Taliban vinn kraftig terreng</a:t>
            </a:r>
          </a:p>
        </p:txBody>
      </p:sp>
      <p:pic>
        <p:nvPicPr>
          <p:cNvPr id="4" name="Bilde 3">
            <a:extLst>
              <a:ext uri="{FF2B5EF4-FFF2-40B4-BE49-F238E27FC236}">
                <a16:creationId xmlns:a16="http://schemas.microsoft.com/office/drawing/2014/main" id="{4BA2677C-59B8-4A14-82C4-B72245079CAA}"/>
              </a:ext>
            </a:extLst>
          </p:cNvPr>
          <p:cNvPicPr>
            <a:picLocks noChangeAspect="1"/>
          </p:cNvPicPr>
          <p:nvPr/>
        </p:nvPicPr>
        <p:blipFill>
          <a:blip r:embed="rId2"/>
          <a:stretch>
            <a:fillRect/>
          </a:stretch>
        </p:blipFill>
        <p:spPr>
          <a:xfrm>
            <a:off x="838200" y="1825625"/>
            <a:ext cx="4133850" cy="4421096"/>
          </a:xfrm>
          <a:prstGeom prst="rect">
            <a:avLst/>
          </a:prstGeom>
        </p:spPr>
      </p:pic>
    </p:spTree>
    <p:extLst>
      <p:ext uri="{BB962C8B-B14F-4D97-AF65-F5344CB8AC3E}">
        <p14:creationId xmlns:p14="http://schemas.microsoft.com/office/powerpoint/2010/main" val="414693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FC15B9-5B23-472F-BB70-F954ADF19171}"/>
              </a:ext>
            </a:extLst>
          </p:cNvPr>
          <p:cNvSpPr>
            <a:spLocks noGrp="1"/>
          </p:cNvSpPr>
          <p:nvPr>
            <p:ph type="title"/>
          </p:nvPr>
        </p:nvSpPr>
        <p:spPr/>
        <p:txBody>
          <a:bodyPr/>
          <a:lstStyle/>
          <a:p>
            <a:r>
              <a:rPr lang="nn-NO" dirty="0"/>
              <a:t>Pastor Imran </a:t>
            </a:r>
            <a:r>
              <a:rPr lang="nn-NO" dirty="0" err="1"/>
              <a:t>Ghafur</a:t>
            </a:r>
            <a:endParaRPr lang="nn-NO" dirty="0"/>
          </a:p>
        </p:txBody>
      </p:sp>
      <p:pic>
        <p:nvPicPr>
          <p:cNvPr id="6" name="Plassholder for innhold 5" descr="Et bilde som inneholder dress, klær, mann, har på seg&#10;&#10;Automatisk generert beskrivelse">
            <a:extLst>
              <a:ext uri="{FF2B5EF4-FFF2-40B4-BE49-F238E27FC236}">
                <a16:creationId xmlns:a16="http://schemas.microsoft.com/office/drawing/2014/main" id="{CE70724E-3AAB-435D-91BD-5DBB7C5291F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33575" y="1894104"/>
            <a:ext cx="3076575" cy="4335174"/>
          </a:xfrm>
        </p:spPr>
      </p:pic>
      <p:sp>
        <p:nvSpPr>
          <p:cNvPr id="4" name="Plassholder for innhold 3">
            <a:extLst>
              <a:ext uri="{FF2B5EF4-FFF2-40B4-BE49-F238E27FC236}">
                <a16:creationId xmlns:a16="http://schemas.microsoft.com/office/drawing/2014/main" id="{7B478246-8983-456C-B225-FDFF35C61833}"/>
              </a:ext>
            </a:extLst>
          </p:cNvPr>
          <p:cNvSpPr>
            <a:spLocks noGrp="1"/>
          </p:cNvSpPr>
          <p:nvPr>
            <p:ph sz="half" idx="2"/>
          </p:nvPr>
        </p:nvSpPr>
        <p:spPr>
          <a:xfrm>
            <a:off x="5438775" y="1894104"/>
            <a:ext cx="5181600" cy="4351338"/>
          </a:xfrm>
        </p:spPr>
        <p:txBody>
          <a:bodyPr/>
          <a:lstStyle/>
          <a:p>
            <a:r>
              <a:rPr lang="nn-NO" dirty="0"/>
              <a:t>Dømt til livsvarig fengsel i 2009 for å ha brent ei side av Koranen. </a:t>
            </a:r>
          </a:p>
          <a:p>
            <a:r>
              <a:rPr lang="nn-NO" dirty="0"/>
              <a:t>Han appellerer stadig, men blir ikkje høyrd.</a:t>
            </a:r>
          </a:p>
          <a:p>
            <a:r>
              <a:rPr lang="nn-NO" dirty="0"/>
              <a:t>Brukar tida til å studera Guds ord, og syng lovsongar til Gud om natta.</a:t>
            </a:r>
          </a:p>
          <a:p>
            <a:r>
              <a:rPr lang="nn-NO" dirty="0"/>
              <a:t>Mange muslimar ber han om åndeleg hjelp</a:t>
            </a:r>
          </a:p>
          <a:p>
            <a:endParaRPr lang="nn-NO" dirty="0"/>
          </a:p>
          <a:p>
            <a:endParaRPr lang="nn-NO" dirty="0"/>
          </a:p>
        </p:txBody>
      </p:sp>
    </p:spTree>
    <p:extLst>
      <p:ext uri="{BB962C8B-B14F-4D97-AF65-F5344CB8AC3E}">
        <p14:creationId xmlns:p14="http://schemas.microsoft.com/office/powerpoint/2010/main" val="42572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Effect transition="in" filter="fade">
                                      <p:cBhvr>
                                        <p:cTn id="26" dur="1000"/>
                                        <p:tgtEl>
                                          <p:spTgt spid="4">
                                            <p:txEl>
                                              <p:pRg st="1" end="1"/>
                                            </p:txEl>
                                          </p:spTgt>
                                        </p:tgtEl>
                                      </p:cBhvr>
                                    </p:animEffect>
                                    <p:anim calcmode="lin" valueType="num">
                                      <p:cBhvr>
                                        <p:cTn id="2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fade">
                                      <p:cBhvr>
                                        <p:cTn id="33" dur="1000"/>
                                        <p:tgtEl>
                                          <p:spTgt spid="4">
                                            <p:txEl>
                                              <p:pRg st="2" end="2"/>
                                            </p:txEl>
                                          </p:spTgt>
                                        </p:tgtEl>
                                      </p:cBhvr>
                                    </p:animEffect>
                                    <p:anim calcmode="lin" valueType="num">
                                      <p:cBhvr>
                                        <p:cTn id="3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37C1ECC9-F7EF-4E99-9909-A7B14263B78F}"/>
              </a:ext>
            </a:extLst>
          </p:cNvPr>
          <p:cNvSpPr>
            <a:spLocks noGrp="1"/>
          </p:cNvSpPr>
          <p:nvPr>
            <p:ph type="title"/>
          </p:nvPr>
        </p:nvSpPr>
        <p:spPr/>
        <p:txBody>
          <a:bodyPr/>
          <a:lstStyle/>
          <a:p>
            <a:r>
              <a:rPr lang="nn-NO" dirty="0"/>
              <a:t>Bøn</a:t>
            </a:r>
          </a:p>
        </p:txBody>
      </p:sp>
      <p:sp>
        <p:nvSpPr>
          <p:cNvPr id="6" name="Plassholder for innhold 5">
            <a:extLst>
              <a:ext uri="{FF2B5EF4-FFF2-40B4-BE49-F238E27FC236}">
                <a16:creationId xmlns:a16="http://schemas.microsoft.com/office/drawing/2014/main" id="{E2E0CE2D-5A81-4070-BF4A-C810DCAD3EA9}"/>
              </a:ext>
            </a:extLst>
          </p:cNvPr>
          <p:cNvSpPr>
            <a:spLocks noGrp="1"/>
          </p:cNvSpPr>
          <p:nvPr>
            <p:ph idx="1"/>
          </p:nvPr>
        </p:nvSpPr>
        <p:spPr/>
        <p:txBody>
          <a:bodyPr>
            <a:normAutofit lnSpcReduction="10000"/>
          </a:bodyPr>
          <a:lstStyle/>
          <a:p>
            <a:r>
              <a:rPr lang="nn-NO" dirty="0"/>
              <a:t>Be om at unge kristne jenter skal bli verna mot kidnapping og bortgifting.</a:t>
            </a:r>
          </a:p>
          <a:p>
            <a:r>
              <a:rPr lang="nn-NO" dirty="0"/>
              <a:t>Be om at styresmaktene skal setja inn kraftige tiltak mot dette svineriet.</a:t>
            </a:r>
          </a:p>
          <a:p>
            <a:r>
              <a:rPr lang="nn-NO" dirty="0"/>
              <a:t>Be om at blasfemilovene skal fjernast frå lovverket</a:t>
            </a:r>
          </a:p>
          <a:p>
            <a:r>
              <a:rPr lang="nn-NO" dirty="0"/>
              <a:t>Be om styrke, mot, god helse og nok mat til kristne som sit fengsla</a:t>
            </a:r>
          </a:p>
          <a:p>
            <a:r>
              <a:rPr lang="nn-NO" dirty="0"/>
              <a:t>Be om at dei skal få tilgang til Guds ord</a:t>
            </a:r>
          </a:p>
          <a:p>
            <a:r>
              <a:rPr lang="nn-NO" dirty="0"/>
              <a:t>Be om fridom for Imran </a:t>
            </a:r>
            <a:r>
              <a:rPr lang="nn-NO" dirty="0" err="1"/>
              <a:t>Ghafur</a:t>
            </a:r>
            <a:endParaRPr lang="nn-NO" dirty="0"/>
          </a:p>
          <a:p>
            <a:r>
              <a:rPr lang="nn-NO" dirty="0"/>
              <a:t>Be om at mange av hans medfangar skal få oppleva fridomen i Jesus Kristus</a:t>
            </a:r>
          </a:p>
        </p:txBody>
      </p:sp>
    </p:spTree>
    <p:extLst>
      <p:ext uri="{BB962C8B-B14F-4D97-AF65-F5344CB8AC3E}">
        <p14:creationId xmlns:p14="http://schemas.microsoft.com/office/powerpoint/2010/main" val="61378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000"/>
                                        <p:tgtEl>
                                          <p:spTgt spid="6">
                                            <p:txEl>
                                              <p:pRg st="1" end="1"/>
                                            </p:txEl>
                                          </p:spTgt>
                                        </p:tgtEl>
                                      </p:cBhvr>
                                    </p:animEffect>
                                    <p:anim calcmode="lin" valueType="num">
                                      <p:cBhvr>
                                        <p:cTn id="2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fade">
                                      <p:cBhvr>
                                        <p:cTn id="28" dur="1000"/>
                                        <p:tgtEl>
                                          <p:spTgt spid="6">
                                            <p:txEl>
                                              <p:pRg st="2" end="2"/>
                                            </p:txEl>
                                          </p:spTgt>
                                        </p:tgtEl>
                                      </p:cBhvr>
                                    </p:animEffect>
                                    <p:anim calcmode="lin" valueType="num">
                                      <p:cBhvr>
                                        <p:cTn id="2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1000"/>
                                        <p:tgtEl>
                                          <p:spTgt spid="6">
                                            <p:txEl>
                                              <p:pRg st="3" end="3"/>
                                            </p:txEl>
                                          </p:spTgt>
                                        </p:tgtEl>
                                      </p:cBhvr>
                                    </p:animEffect>
                                    <p:anim calcmode="lin" valueType="num">
                                      <p:cBhvr>
                                        <p:cTn id="3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1000"/>
                                        <p:tgtEl>
                                          <p:spTgt spid="6">
                                            <p:txEl>
                                              <p:pRg st="4" end="4"/>
                                            </p:txEl>
                                          </p:spTgt>
                                        </p:tgtEl>
                                      </p:cBhvr>
                                    </p:animEffect>
                                    <p:anim calcmode="lin" valueType="num">
                                      <p:cBhvr>
                                        <p:cTn id="4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Effect transition="in" filter="fade">
                                      <p:cBhvr>
                                        <p:cTn id="49" dur="1000"/>
                                        <p:tgtEl>
                                          <p:spTgt spid="6">
                                            <p:txEl>
                                              <p:pRg st="5" end="5"/>
                                            </p:txEl>
                                          </p:spTgt>
                                        </p:tgtEl>
                                      </p:cBhvr>
                                    </p:animEffect>
                                    <p:anim calcmode="lin" valueType="num">
                                      <p:cBhvr>
                                        <p:cTn id="50"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1000"/>
                                        <p:tgtEl>
                                          <p:spTgt spid="6">
                                            <p:txEl>
                                              <p:pRg st="6" end="6"/>
                                            </p:txEl>
                                          </p:spTgt>
                                        </p:tgtEl>
                                      </p:cBhvr>
                                    </p:animEffect>
                                    <p:anim calcmode="lin" valueType="num">
                                      <p:cBhvr>
                                        <p:cTn id="5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CDCEEBAE-A3D1-4352-956C-2941F496B7F2}"/>
              </a:ext>
            </a:extLst>
          </p:cNvPr>
          <p:cNvPicPr>
            <a:picLocks noGrp="1" noChangeAspect="1"/>
          </p:cNvPicPr>
          <p:nvPr>
            <p:ph idx="1"/>
          </p:nvPr>
        </p:nvPicPr>
        <p:blipFill>
          <a:blip r:embed="rId2"/>
          <a:stretch>
            <a:fillRect/>
          </a:stretch>
        </p:blipFill>
        <p:spPr>
          <a:xfrm>
            <a:off x="140134" y="865393"/>
            <a:ext cx="11911732" cy="5809410"/>
          </a:xfrm>
          <a:prstGeom prst="rect">
            <a:avLst/>
          </a:prstGeom>
        </p:spPr>
      </p:pic>
      <p:sp>
        <p:nvSpPr>
          <p:cNvPr id="5" name="Rektangel 4">
            <a:extLst>
              <a:ext uri="{FF2B5EF4-FFF2-40B4-BE49-F238E27FC236}">
                <a16:creationId xmlns:a16="http://schemas.microsoft.com/office/drawing/2014/main" id="{D7ED35FF-6865-4EA3-99F2-F141FB54C078}"/>
              </a:ext>
            </a:extLst>
          </p:cNvPr>
          <p:cNvSpPr/>
          <p:nvPr/>
        </p:nvSpPr>
        <p:spPr>
          <a:xfrm>
            <a:off x="762968" y="4667043"/>
            <a:ext cx="10253704" cy="1754326"/>
          </a:xfrm>
          <a:prstGeom prst="rect">
            <a:avLst/>
          </a:prstGeom>
          <a:noFill/>
        </p:spPr>
        <p:txBody>
          <a:bodyPr wrap="none" lIns="91440" tIns="45720" rIns="91440" bIns="45720">
            <a:spAutoFit/>
          </a:bodyPr>
          <a:lstStyle/>
          <a:p>
            <a:pPr algn="ctr"/>
            <a:r>
              <a:rPr lang="nb-NO"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Februar 2015. 21 egyptiske kristne</a:t>
            </a:r>
          </a:p>
          <a:p>
            <a:pPr algn="ctr"/>
            <a:r>
              <a:rPr lang="nb-NO" sz="5400" b="1" spc="50" dirty="0">
                <a:ln w="9525" cmpd="sng">
                  <a:solidFill>
                    <a:schemeClr val="accent1"/>
                  </a:solidFill>
                  <a:prstDash val="solid"/>
                </a:ln>
                <a:solidFill>
                  <a:srgbClr val="70AD47">
                    <a:tint val="1000"/>
                  </a:srgbClr>
                </a:solidFill>
                <a:effectLst>
                  <a:glow rad="38100">
                    <a:schemeClr val="accent1">
                      <a:alpha val="40000"/>
                    </a:schemeClr>
                  </a:glow>
                </a:effectLst>
              </a:rPr>
              <a:t>d</a:t>
            </a:r>
            <a:r>
              <a:rPr lang="nb-NO" sz="5400" b="1" spc="50">
                <a:ln w="9525" cmpd="sng">
                  <a:solidFill>
                    <a:schemeClr val="accent1"/>
                  </a:solidFill>
                  <a:prstDash val="solid"/>
                </a:ln>
                <a:solidFill>
                  <a:srgbClr val="70AD47">
                    <a:tint val="1000"/>
                  </a:srgbClr>
                </a:solidFill>
                <a:effectLst>
                  <a:glow rad="38100">
                    <a:schemeClr val="accent1">
                      <a:alpha val="40000"/>
                    </a:schemeClr>
                  </a:glow>
                </a:effectLst>
              </a:rPr>
              <a:t>repne</a:t>
            </a:r>
            <a:r>
              <a:rPr lang="nb-NO" sz="5400" b="1" spc="50" dirty="0">
                <a:ln w="9525" cmpd="sng">
                  <a:solidFill>
                    <a:schemeClr val="accent1"/>
                  </a:solidFill>
                  <a:prstDash val="solid"/>
                </a:ln>
                <a:solidFill>
                  <a:srgbClr val="70AD47">
                    <a:tint val="1000"/>
                  </a:srgbClr>
                </a:solidFill>
                <a:effectLst>
                  <a:glow rad="38100">
                    <a:schemeClr val="accent1">
                      <a:alpha val="40000"/>
                    </a:schemeClr>
                  </a:glow>
                </a:effectLst>
              </a:rPr>
              <a:t> av IS i Libya</a:t>
            </a:r>
            <a:r>
              <a:rPr lang="nb-NO" sz="5400" b="1" cap="none" spc="50" dirty="0">
                <a:ln w="9525" cmpd="sng">
                  <a:solidFill>
                    <a:schemeClr val="accent1"/>
                  </a:solidFill>
                  <a:prstDash val="solid"/>
                </a:ln>
                <a:solidFill>
                  <a:srgbClr val="70AD47">
                    <a:tint val="1000"/>
                  </a:srgbClr>
                </a:solidFill>
                <a:effectLst>
                  <a:glow rad="38100">
                    <a:schemeClr val="accent1">
                      <a:alpha val="40000"/>
                    </a:schemeClr>
                  </a:glow>
                </a:effectLst>
              </a:rPr>
              <a:t> </a:t>
            </a:r>
          </a:p>
        </p:txBody>
      </p:sp>
    </p:spTree>
    <p:extLst>
      <p:ext uri="{BB962C8B-B14F-4D97-AF65-F5344CB8AC3E}">
        <p14:creationId xmlns:p14="http://schemas.microsoft.com/office/powerpoint/2010/main" val="1657403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338394-B116-4316-8A73-BB2499B7DCFA}"/>
              </a:ext>
            </a:extLst>
          </p:cNvPr>
          <p:cNvSpPr>
            <a:spLocks noGrp="1"/>
          </p:cNvSpPr>
          <p:nvPr>
            <p:ph type="title"/>
          </p:nvPr>
        </p:nvSpPr>
        <p:spPr/>
        <p:txBody>
          <a:bodyPr/>
          <a:lstStyle/>
          <a:p>
            <a:r>
              <a:rPr lang="nn-NO" dirty="0"/>
              <a:t>Iran</a:t>
            </a:r>
          </a:p>
        </p:txBody>
      </p:sp>
      <p:sp>
        <p:nvSpPr>
          <p:cNvPr id="3" name="Plassholder for innhold 2">
            <a:extLst>
              <a:ext uri="{FF2B5EF4-FFF2-40B4-BE49-F238E27FC236}">
                <a16:creationId xmlns:a16="http://schemas.microsoft.com/office/drawing/2014/main" id="{DBCCD30F-0B50-40AA-A9AA-E705EE5D2757}"/>
              </a:ext>
            </a:extLst>
          </p:cNvPr>
          <p:cNvSpPr>
            <a:spLocks noGrp="1"/>
          </p:cNvSpPr>
          <p:nvPr>
            <p:ph idx="1"/>
          </p:nvPr>
        </p:nvSpPr>
        <p:spPr>
          <a:xfrm>
            <a:off x="5074024" y="1547719"/>
            <a:ext cx="6028764" cy="4351338"/>
          </a:xfrm>
        </p:spPr>
        <p:txBody>
          <a:bodyPr>
            <a:normAutofit fontScale="92500" lnSpcReduction="10000"/>
          </a:bodyPr>
          <a:lstStyle/>
          <a:p>
            <a:r>
              <a:rPr lang="nn-NO" dirty="0"/>
              <a:t>Av 80 millionar innbyggjarar er 800 000 kristne. Dei fleste armenske og assyriske.</a:t>
            </a:r>
          </a:p>
          <a:p>
            <a:r>
              <a:rPr lang="nn-NO" dirty="0"/>
              <a:t>I dette landet er det forbode å konvertera frå islam til ein annan religion. Apostasi vert straffa med opp til 10 års fengsel.</a:t>
            </a:r>
          </a:p>
          <a:p>
            <a:r>
              <a:rPr lang="nn-NO" dirty="0"/>
              <a:t>Det er forbode å halda gudstenester på farsi</a:t>
            </a:r>
          </a:p>
          <a:p>
            <a:r>
              <a:rPr lang="nn-NO" dirty="0"/>
              <a:t>Med ein årleg vekst på 22% er Iran  likevel det landet i verda der kristendomen veks snøggast i heile verda sett i høve til folketalet.</a:t>
            </a:r>
          </a:p>
        </p:txBody>
      </p:sp>
      <p:pic>
        <p:nvPicPr>
          <p:cNvPr id="4" name="Bilde 3">
            <a:extLst>
              <a:ext uri="{FF2B5EF4-FFF2-40B4-BE49-F238E27FC236}">
                <a16:creationId xmlns:a16="http://schemas.microsoft.com/office/drawing/2014/main" id="{0171816B-62D5-4CC3-B003-7F9F6A3A56E3}"/>
              </a:ext>
            </a:extLst>
          </p:cNvPr>
          <p:cNvPicPr>
            <a:picLocks noChangeAspect="1"/>
          </p:cNvPicPr>
          <p:nvPr/>
        </p:nvPicPr>
        <p:blipFill>
          <a:blip r:embed="rId2"/>
          <a:stretch>
            <a:fillRect/>
          </a:stretch>
        </p:blipFill>
        <p:spPr>
          <a:xfrm>
            <a:off x="838200" y="1547718"/>
            <a:ext cx="3966882" cy="4298479"/>
          </a:xfrm>
          <a:prstGeom prst="rect">
            <a:avLst/>
          </a:prstGeom>
        </p:spPr>
      </p:pic>
    </p:spTree>
    <p:extLst>
      <p:ext uri="{BB962C8B-B14F-4D97-AF65-F5344CB8AC3E}">
        <p14:creationId xmlns:p14="http://schemas.microsoft.com/office/powerpoint/2010/main" val="57657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895398-6FF0-4274-A32E-40F0976B0B87}"/>
              </a:ext>
            </a:extLst>
          </p:cNvPr>
          <p:cNvSpPr>
            <a:spLocks noGrp="1"/>
          </p:cNvSpPr>
          <p:nvPr>
            <p:ph type="title"/>
          </p:nvPr>
        </p:nvSpPr>
        <p:spPr/>
        <p:txBody>
          <a:bodyPr/>
          <a:lstStyle/>
          <a:p>
            <a:r>
              <a:rPr lang="nn-NO" dirty="0"/>
              <a:t>Naser-</a:t>
            </a:r>
            <a:r>
              <a:rPr lang="nn-NO" dirty="0" err="1"/>
              <a:t>Navard</a:t>
            </a:r>
            <a:r>
              <a:rPr lang="nn-NO" dirty="0"/>
              <a:t> </a:t>
            </a:r>
            <a:r>
              <a:rPr lang="nn-NO" dirty="0" err="1"/>
              <a:t>Goltapeh</a:t>
            </a:r>
            <a:r>
              <a:rPr lang="nn-NO" dirty="0"/>
              <a:t> (57)</a:t>
            </a:r>
          </a:p>
        </p:txBody>
      </p:sp>
      <p:sp>
        <p:nvSpPr>
          <p:cNvPr id="3" name="Plassholder for innhold 2">
            <a:extLst>
              <a:ext uri="{FF2B5EF4-FFF2-40B4-BE49-F238E27FC236}">
                <a16:creationId xmlns:a16="http://schemas.microsoft.com/office/drawing/2014/main" id="{D94291F2-1684-44FB-BEED-3BC5D72C343C}"/>
              </a:ext>
            </a:extLst>
          </p:cNvPr>
          <p:cNvSpPr>
            <a:spLocks noGrp="1"/>
          </p:cNvSpPr>
          <p:nvPr>
            <p:ph idx="1"/>
          </p:nvPr>
        </p:nvSpPr>
        <p:spPr>
          <a:xfrm>
            <a:off x="5853952" y="1825625"/>
            <a:ext cx="5499847" cy="4351338"/>
          </a:xfrm>
        </p:spPr>
        <p:txBody>
          <a:bodyPr/>
          <a:lstStyle/>
          <a:p>
            <a:r>
              <a:rPr lang="nn-NO" dirty="0"/>
              <a:t>Dømt i 2016 til 10 års fengsel for å ha leida ei illegal huskyrkje.</a:t>
            </a:r>
          </a:p>
          <a:p>
            <a:r>
              <a:rPr lang="nn-NO" dirty="0"/>
              <a:t>Han håper at Kristi kjærleik vil bli spreidd over heile verda som eit resultat av vitnemålet frå fengsla kristne.</a:t>
            </a:r>
          </a:p>
          <a:p>
            <a:r>
              <a:rPr lang="nn-NO" dirty="0"/>
              <a:t>Fengsling av kristne kjem i bølgjer i Iran, gjerne i samband med jul og påske. </a:t>
            </a:r>
          </a:p>
        </p:txBody>
      </p:sp>
      <p:pic>
        <p:nvPicPr>
          <p:cNvPr id="4" name="Bilde 3">
            <a:extLst>
              <a:ext uri="{FF2B5EF4-FFF2-40B4-BE49-F238E27FC236}">
                <a16:creationId xmlns:a16="http://schemas.microsoft.com/office/drawing/2014/main" id="{5FCAC42F-390C-4E11-B7C4-FD613C72D6E4}"/>
              </a:ext>
            </a:extLst>
          </p:cNvPr>
          <p:cNvPicPr>
            <a:picLocks noChangeAspect="1"/>
          </p:cNvPicPr>
          <p:nvPr/>
        </p:nvPicPr>
        <p:blipFill>
          <a:blip r:embed="rId2"/>
          <a:stretch>
            <a:fillRect/>
          </a:stretch>
        </p:blipFill>
        <p:spPr>
          <a:xfrm>
            <a:off x="838199" y="1825625"/>
            <a:ext cx="4892129" cy="3302187"/>
          </a:xfrm>
          <a:prstGeom prst="rect">
            <a:avLst/>
          </a:prstGeom>
        </p:spPr>
      </p:pic>
    </p:spTree>
    <p:extLst>
      <p:ext uri="{BB962C8B-B14F-4D97-AF65-F5344CB8AC3E}">
        <p14:creationId xmlns:p14="http://schemas.microsoft.com/office/powerpoint/2010/main" val="9251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5F7ADA9-D21B-4C3A-BE4A-D87EB447DBED}"/>
              </a:ext>
            </a:extLst>
          </p:cNvPr>
          <p:cNvSpPr>
            <a:spLocks noGrp="1"/>
          </p:cNvSpPr>
          <p:nvPr>
            <p:ph type="title"/>
          </p:nvPr>
        </p:nvSpPr>
        <p:spPr>
          <a:xfrm>
            <a:off x="655320" y="365125"/>
            <a:ext cx="5120114" cy="1692794"/>
          </a:xfrm>
        </p:spPr>
        <p:txBody>
          <a:bodyPr>
            <a:normAutofit/>
          </a:bodyPr>
          <a:lstStyle/>
          <a:p>
            <a:r>
              <a:rPr lang="nn-NO" dirty="0"/>
              <a:t>Lysstreif i mørke</a:t>
            </a:r>
          </a:p>
        </p:txBody>
      </p:sp>
      <p:cxnSp>
        <p:nvCxnSpPr>
          <p:cNvPr id="15" name="Straight Arrow Connector 14">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4" name="AutoShape 2">
            <a:extLst>
              <a:ext uri="{FF2B5EF4-FFF2-40B4-BE49-F238E27FC236}">
                <a16:creationId xmlns:a16="http://schemas.microsoft.com/office/drawing/2014/main" id="{EE911D03-E2B0-4089-85AB-445584B34587}"/>
              </a:ext>
            </a:extLst>
          </p:cNvPr>
          <p:cNvSpPr>
            <a:spLocks noGrp="1" noChangeAspect="1" noChangeArrowheads="1"/>
          </p:cNvSpPr>
          <p:nvPr>
            <p:ph idx="1"/>
          </p:nvPr>
        </p:nvSpPr>
        <p:spPr bwMode="auto">
          <a:xfrm>
            <a:off x="655321" y="2575034"/>
            <a:ext cx="5120113" cy="3462228"/>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numCol="1" anchorCtr="0" compatLnSpc="1">
            <a:prstTxWarp prst="textNoShape">
              <a:avLst/>
            </a:prstTxWarp>
            <a:normAutofit/>
          </a:bodyPr>
          <a:lstStyle/>
          <a:p>
            <a:r>
              <a:rPr lang="nn-NO" sz="1800" dirty="0"/>
              <a:t>26.oktober vart Ebrahim </a:t>
            </a:r>
            <a:r>
              <a:rPr lang="nn-NO" sz="1800" dirty="0" err="1"/>
              <a:t>Firouzi</a:t>
            </a:r>
            <a:r>
              <a:rPr lang="nn-NO" sz="1800" dirty="0"/>
              <a:t> (33) sett fri etter 6 år i fengsel for evangelisering. </a:t>
            </a:r>
          </a:p>
          <a:p>
            <a:r>
              <a:rPr lang="nn-NO" sz="1800" dirty="0"/>
              <a:t>No pakkar han kofferten for å sona siste del av domen, to år i eksil i </a:t>
            </a:r>
            <a:r>
              <a:rPr lang="nn-NO" sz="1800" dirty="0" err="1"/>
              <a:t>Sarbaz</a:t>
            </a:r>
            <a:r>
              <a:rPr lang="nn-NO" sz="1800" dirty="0"/>
              <a:t> i </a:t>
            </a:r>
            <a:r>
              <a:rPr lang="nn-NO" sz="1800" dirty="0" err="1"/>
              <a:t>Baluchistan</a:t>
            </a:r>
            <a:r>
              <a:rPr lang="nn-NO" sz="1800" dirty="0"/>
              <a:t>, på grensa mot Pakistan, 1600 km </a:t>
            </a:r>
            <a:r>
              <a:rPr lang="nn-NO" sz="1800" dirty="0" err="1"/>
              <a:t>heimafrå</a:t>
            </a:r>
            <a:r>
              <a:rPr lang="nn-NO" sz="1800" dirty="0"/>
              <a:t>.</a:t>
            </a:r>
          </a:p>
        </p:txBody>
      </p:sp>
      <p:pic>
        <p:nvPicPr>
          <p:cNvPr id="3" name="Bilde 2">
            <a:extLst>
              <a:ext uri="{FF2B5EF4-FFF2-40B4-BE49-F238E27FC236}">
                <a16:creationId xmlns:a16="http://schemas.microsoft.com/office/drawing/2014/main" id="{67628984-6A0D-4F07-8929-C809353574A3}"/>
              </a:ext>
            </a:extLst>
          </p:cNvPr>
          <p:cNvPicPr>
            <a:picLocks noChangeAspect="1"/>
          </p:cNvPicPr>
          <p:nvPr/>
        </p:nvPicPr>
        <p:blipFill rotWithShape="1">
          <a:blip r:embed="rId2"/>
          <a:srcRect l="17681" r="5684"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5088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34B6A8C-B6F8-42AE-8B29-2073C3707657}"/>
              </a:ext>
            </a:extLst>
          </p:cNvPr>
          <p:cNvSpPr>
            <a:spLocks noGrp="1"/>
          </p:cNvSpPr>
          <p:nvPr>
            <p:ph type="title"/>
          </p:nvPr>
        </p:nvSpPr>
        <p:spPr>
          <a:xfrm>
            <a:off x="838200" y="631825"/>
            <a:ext cx="10515600" cy="1325563"/>
          </a:xfrm>
        </p:spPr>
        <p:txBody>
          <a:bodyPr>
            <a:normAutofit/>
          </a:bodyPr>
          <a:lstStyle/>
          <a:p>
            <a:r>
              <a:rPr lang="nn-NO"/>
              <a:t>Bøn</a:t>
            </a:r>
            <a:endParaRPr lang="nn-NO" dirty="0"/>
          </a:p>
        </p:txBody>
      </p:sp>
      <p:sp>
        <p:nvSpPr>
          <p:cNvPr id="3" name="Plassholder for innhold 2">
            <a:extLst>
              <a:ext uri="{FF2B5EF4-FFF2-40B4-BE49-F238E27FC236}">
                <a16:creationId xmlns:a16="http://schemas.microsoft.com/office/drawing/2014/main" id="{2702BBF4-E0FB-4B13-B92D-1723A0ABC42D}"/>
              </a:ext>
            </a:extLst>
          </p:cNvPr>
          <p:cNvSpPr>
            <a:spLocks noGrp="1"/>
          </p:cNvSpPr>
          <p:nvPr>
            <p:ph idx="1"/>
          </p:nvPr>
        </p:nvSpPr>
        <p:spPr>
          <a:xfrm>
            <a:off x="838200" y="2057400"/>
            <a:ext cx="10515600" cy="3871762"/>
          </a:xfrm>
        </p:spPr>
        <p:txBody>
          <a:bodyPr>
            <a:normAutofit lnSpcReduction="10000"/>
          </a:bodyPr>
          <a:lstStyle/>
          <a:p>
            <a:pPr marL="0" indent="0">
              <a:buNone/>
            </a:pPr>
            <a:r>
              <a:rPr lang="nn-NO" sz="2400" dirty="0"/>
              <a:t>Takk at </a:t>
            </a:r>
            <a:r>
              <a:rPr lang="nn-NO" sz="2400" b="1" dirty="0"/>
              <a:t>Ebrahim </a:t>
            </a:r>
            <a:r>
              <a:rPr lang="nn-NO" sz="2400" b="1" dirty="0" err="1"/>
              <a:t>Firouzi</a:t>
            </a:r>
            <a:r>
              <a:rPr lang="nn-NO" sz="2400" b="1" dirty="0"/>
              <a:t> </a:t>
            </a:r>
            <a:r>
              <a:rPr lang="nn-NO" sz="2400" dirty="0"/>
              <a:t>no er </a:t>
            </a:r>
            <a:r>
              <a:rPr lang="nn-NO" sz="2400" dirty="0" err="1"/>
              <a:t>uta</a:t>
            </a:r>
            <a:r>
              <a:rPr lang="nn-NO" sz="2400" dirty="0"/>
              <a:t> av </a:t>
            </a:r>
            <a:r>
              <a:rPr lang="nn-NO" sz="2400" dirty="0" err="1"/>
              <a:t>fengslet</a:t>
            </a:r>
            <a:r>
              <a:rPr lang="nn-NO" sz="2400" dirty="0"/>
              <a:t>. Styrk han der han no er, hjelp han å finna seg ein jobb i </a:t>
            </a:r>
            <a:r>
              <a:rPr lang="nn-NO" sz="2400" dirty="0" err="1"/>
              <a:t>Sarbaz</a:t>
            </a:r>
            <a:r>
              <a:rPr lang="nn-NO" sz="2400" dirty="0"/>
              <a:t> han kan leva av, verna han mot overgrep og lat han starta å disippelgjera folk og byggja di kyrkje. </a:t>
            </a:r>
          </a:p>
          <a:p>
            <a:pPr marL="0" indent="0">
              <a:buNone/>
            </a:pPr>
            <a:r>
              <a:rPr lang="nn-NO" sz="2400" dirty="0"/>
              <a:t>Takk at trua på Jesus spreier seg fort i Iran. Må heile landet, kvar by og landsby, kvar familie og kvart enkeltmenneske bli kraftig </a:t>
            </a:r>
            <a:r>
              <a:rPr lang="nn-NO" sz="2400" dirty="0" err="1"/>
              <a:t>berørt</a:t>
            </a:r>
            <a:r>
              <a:rPr lang="nn-NO" sz="2400" dirty="0"/>
              <a:t> av evangeliet i tida som kjem, og nye kristne disippelgjort etter alle kunstens reglar. Utrust dei til å vinna sine medmenneske for Jesus, og til å tola påkjenningar og forfølging. Me ber spesielt for </a:t>
            </a:r>
            <a:r>
              <a:rPr lang="nn-NO" sz="2400" b="1" dirty="0"/>
              <a:t>Naser-</a:t>
            </a:r>
            <a:r>
              <a:rPr lang="nn-NO" sz="2400" b="1" dirty="0" err="1"/>
              <a:t>Navard</a:t>
            </a:r>
            <a:r>
              <a:rPr lang="nn-NO" sz="2400" b="1" dirty="0"/>
              <a:t> </a:t>
            </a:r>
            <a:r>
              <a:rPr lang="nn-NO" sz="2400" b="1" dirty="0" err="1"/>
              <a:t>Goltapeh</a:t>
            </a:r>
            <a:r>
              <a:rPr lang="nn-NO" sz="2400" dirty="0"/>
              <a:t>, </a:t>
            </a:r>
            <a:r>
              <a:rPr lang="nn-NO" sz="2400" b="1" dirty="0" err="1"/>
              <a:t>Yosef</a:t>
            </a:r>
            <a:r>
              <a:rPr lang="nn-NO" sz="2400" b="1" dirty="0"/>
              <a:t> </a:t>
            </a:r>
            <a:r>
              <a:rPr lang="nn-NO" sz="2400" b="1" dirty="0" err="1"/>
              <a:t>Nadarkhani</a:t>
            </a:r>
            <a:r>
              <a:rPr lang="nn-NO" sz="2400" dirty="0"/>
              <a:t> og alle andre som sonar langt domar, at du skal la dei leva utan frykt, at du skal halda dei oppe med di rettferds høgre hand, at dei skal vera ved godt mot, at du skal dekka bord for dei og at dei med sitt føredøme og sine ord skal tenna lys for medfangar og </a:t>
            </a:r>
            <a:r>
              <a:rPr lang="nn-NO" sz="2400" dirty="0" err="1"/>
              <a:t>fangvaktarar</a:t>
            </a:r>
            <a:r>
              <a:rPr lang="nn-NO" sz="2400" dirty="0"/>
              <a:t>, og me ber om underhald for familiane deira, i Jesu namn, amen! </a:t>
            </a:r>
          </a:p>
        </p:txBody>
      </p:sp>
    </p:spTree>
    <p:extLst>
      <p:ext uri="{BB962C8B-B14F-4D97-AF65-F5344CB8AC3E}">
        <p14:creationId xmlns:p14="http://schemas.microsoft.com/office/powerpoint/2010/main" val="264837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0721BA-D99C-4067-84A3-F888D4E80525}"/>
              </a:ext>
            </a:extLst>
          </p:cNvPr>
          <p:cNvSpPr>
            <a:spLocks noGrp="1"/>
          </p:cNvSpPr>
          <p:nvPr>
            <p:ph type="title"/>
          </p:nvPr>
        </p:nvSpPr>
        <p:spPr/>
        <p:txBody>
          <a:bodyPr/>
          <a:lstStyle/>
          <a:p>
            <a:r>
              <a:rPr lang="nn-NO" dirty="0"/>
              <a:t>Eritrea</a:t>
            </a:r>
          </a:p>
        </p:txBody>
      </p:sp>
      <p:sp>
        <p:nvSpPr>
          <p:cNvPr id="3" name="Plassholder for innhold 2">
            <a:extLst>
              <a:ext uri="{FF2B5EF4-FFF2-40B4-BE49-F238E27FC236}">
                <a16:creationId xmlns:a16="http://schemas.microsoft.com/office/drawing/2014/main" id="{82D97155-BB44-4A2A-BF01-FB3B5FC04E75}"/>
              </a:ext>
            </a:extLst>
          </p:cNvPr>
          <p:cNvSpPr>
            <a:spLocks noGrp="1"/>
          </p:cNvSpPr>
          <p:nvPr>
            <p:ph idx="1"/>
          </p:nvPr>
        </p:nvSpPr>
        <p:spPr>
          <a:xfrm>
            <a:off x="4260475" y="1724026"/>
            <a:ext cx="6912349" cy="4351338"/>
          </a:xfrm>
        </p:spPr>
        <p:txBody>
          <a:bodyPr>
            <a:normAutofit lnSpcReduction="10000"/>
          </a:bodyPr>
          <a:lstStyle/>
          <a:p>
            <a:r>
              <a:rPr lang="nn-NO" dirty="0"/>
              <a:t>Av dei 6,7 millionar menneska i Eritrea er 50% muslimar og 47% kristne.</a:t>
            </a:r>
          </a:p>
          <a:p>
            <a:r>
              <a:rPr lang="nn-NO" dirty="0"/>
              <a:t>Landet er eit marxistisk diktatur styrt av president </a:t>
            </a:r>
            <a:r>
              <a:rPr lang="nn-NO" dirty="0" err="1"/>
              <a:t>Afewerki</a:t>
            </a:r>
            <a:endParaRPr lang="nn-NO" dirty="0"/>
          </a:p>
          <a:p>
            <a:r>
              <a:rPr lang="nn-NO" dirty="0"/>
              <a:t>Islam er lovleg</a:t>
            </a:r>
          </a:p>
          <a:p>
            <a:r>
              <a:rPr lang="nn-NO" dirty="0"/>
              <a:t>Ortodoks, katolsk og luthersk kristendom er lovleg, men avgrensa.</a:t>
            </a:r>
          </a:p>
          <a:p>
            <a:r>
              <a:rPr lang="nn-NO" dirty="0"/>
              <a:t>Evangelisk og pentekostal kristendom er strengt forbode. </a:t>
            </a:r>
          </a:p>
          <a:p>
            <a:r>
              <a:rPr lang="nn-NO" dirty="0"/>
              <a:t>Film på www.kristkyrkja.no</a:t>
            </a:r>
          </a:p>
        </p:txBody>
      </p:sp>
      <p:pic>
        <p:nvPicPr>
          <p:cNvPr id="4" name="Bilde 3">
            <a:extLst>
              <a:ext uri="{FF2B5EF4-FFF2-40B4-BE49-F238E27FC236}">
                <a16:creationId xmlns:a16="http://schemas.microsoft.com/office/drawing/2014/main" id="{618C7955-1F00-4B67-A26C-3139D9A06D79}"/>
              </a:ext>
            </a:extLst>
          </p:cNvPr>
          <p:cNvPicPr>
            <a:picLocks noChangeAspect="1"/>
          </p:cNvPicPr>
          <p:nvPr/>
        </p:nvPicPr>
        <p:blipFill>
          <a:blip r:embed="rId2"/>
          <a:stretch>
            <a:fillRect/>
          </a:stretch>
        </p:blipFill>
        <p:spPr>
          <a:xfrm>
            <a:off x="919162" y="1690688"/>
            <a:ext cx="3152775" cy="3362325"/>
          </a:xfrm>
          <a:prstGeom prst="rect">
            <a:avLst/>
          </a:prstGeom>
        </p:spPr>
      </p:pic>
    </p:spTree>
    <p:extLst>
      <p:ext uri="{BB962C8B-B14F-4D97-AF65-F5344CB8AC3E}">
        <p14:creationId xmlns:p14="http://schemas.microsoft.com/office/powerpoint/2010/main" val="31411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763EBD1-CACC-40C9-AE3F-14255B5B39C3}"/>
              </a:ext>
            </a:extLst>
          </p:cNvPr>
          <p:cNvSpPr>
            <a:spLocks noGrp="1"/>
          </p:cNvSpPr>
          <p:nvPr>
            <p:ph type="title"/>
          </p:nvPr>
        </p:nvSpPr>
        <p:spPr/>
        <p:txBody>
          <a:bodyPr/>
          <a:lstStyle/>
          <a:p>
            <a:r>
              <a:rPr lang="nn-NO" dirty="0"/>
              <a:t>Bøn</a:t>
            </a:r>
          </a:p>
        </p:txBody>
      </p:sp>
      <p:sp>
        <p:nvSpPr>
          <p:cNvPr id="3" name="Plassholder for innhold 2">
            <a:extLst>
              <a:ext uri="{FF2B5EF4-FFF2-40B4-BE49-F238E27FC236}">
                <a16:creationId xmlns:a16="http://schemas.microsoft.com/office/drawing/2014/main" id="{EB47EB52-E23A-4103-8284-D49D07964299}"/>
              </a:ext>
            </a:extLst>
          </p:cNvPr>
          <p:cNvSpPr>
            <a:spLocks noGrp="1"/>
          </p:cNvSpPr>
          <p:nvPr>
            <p:ph idx="1"/>
          </p:nvPr>
        </p:nvSpPr>
        <p:spPr/>
        <p:txBody>
          <a:bodyPr>
            <a:normAutofit fontScale="85000" lnSpcReduction="20000"/>
          </a:bodyPr>
          <a:lstStyle/>
          <a:p>
            <a:r>
              <a:rPr lang="nn-NO" dirty="0"/>
              <a:t>Jesus, du som er Herre over nasjonane!</a:t>
            </a:r>
          </a:p>
          <a:p>
            <a:r>
              <a:rPr lang="nn-NO" dirty="0"/>
              <a:t>Me ber for Eritrea, at president Jesaja </a:t>
            </a:r>
            <a:r>
              <a:rPr lang="nn-NO" dirty="0" err="1"/>
              <a:t>Afewerki</a:t>
            </a:r>
            <a:r>
              <a:rPr lang="nn-NO" dirty="0"/>
              <a:t> skal koma til omvending, og at han må endra sin veg og begynna å regjera ut frå rett og rettferd slik dette er beskrive i Bibelen. </a:t>
            </a:r>
          </a:p>
          <a:p>
            <a:r>
              <a:rPr lang="nn-NO" dirty="0"/>
              <a:t>Me ber om rettferd for dei mange hundre kristne som er fengsla utan lov og dom, og som lever under forferdelege tilhøve i arbeidsleiarar utan å vita når dei kan få fridomen sin attende. Gje dei mot, styrke og håp. </a:t>
            </a:r>
          </a:p>
          <a:p>
            <a:r>
              <a:rPr lang="nn-NO" dirty="0"/>
              <a:t>Me ber spesielt om ei endring for dei mange unge gutane som må avtena militærteneste utan å vita når dei kan bli dimittert, eller når dei kan få sjå familiane sine. </a:t>
            </a:r>
          </a:p>
          <a:p>
            <a:r>
              <a:rPr lang="nn-NO" dirty="0"/>
              <a:t>Me ber også for alle dei hundrevis av tusen som har flykta frå landet og som no lever under forferdelege tilhøve i flyktningeleirar i Libya og andre stusselege land: Gjer deg kjent for dei. Vær nær hos dei, og gje dei framtid og håp. </a:t>
            </a:r>
          </a:p>
          <a:p>
            <a:r>
              <a:rPr lang="nn-NO" dirty="0"/>
              <a:t>Så ber me om frelse og lækjedom for heile den eritreiske nasjon. Amen!</a:t>
            </a:r>
          </a:p>
          <a:p>
            <a:endParaRPr lang="nn-NO" dirty="0"/>
          </a:p>
        </p:txBody>
      </p:sp>
    </p:spTree>
    <p:extLst>
      <p:ext uri="{BB962C8B-B14F-4D97-AF65-F5344CB8AC3E}">
        <p14:creationId xmlns:p14="http://schemas.microsoft.com/office/powerpoint/2010/main" val="32483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74FE133-D269-4E7A-AA07-2A469C400C45}"/>
              </a:ext>
            </a:extLst>
          </p:cNvPr>
          <p:cNvSpPr>
            <a:spLocks noGrp="1"/>
          </p:cNvSpPr>
          <p:nvPr>
            <p:ph type="title"/>
          </p:nvPr>
        </p:nvSpPr>
        <p:spPr>
          <a:xfrm>
            <a:off x="655320" y="365125"/>
            <a:ext cx="5120114" cy="1692794"/>
          </a:xfrm>
        </p:spPr>
        <p:txBody>
          <a:bodyPr vert="horz" lIns="91440" tIns="45720" rIns="91440" bIns="45720" rtlCol="0">
            <a:normAutofit fontScale="90000"/>
          </a:bodyPr>
          <a:lstStyle/>
          <a:p>
            <a:r>
              <a:rPr lang="en-US" dirty="0" err="1"/>
              <a:t>Esma</a:t>
            </a:r>
            <a:r>
              <a:rPr lang="en-US" dirty="0"/>
              <a:t> </a:t>
            </a:r>
            <a:r>
              <a:rPr lang="en-US" dirty="0" err="1"/>
              <a:t>Bagci</a:t>
            </a:r>
            <a:r>
              <a:rPr lang="en-US" dirty="0"/>
              <a:t> Kaya </a:t>
            </a:r>
            <a:r>
              <a:rPr lang="en-US" dirty="0" err="1"/>
              <a:t>mista</a:t>
            </a:r>
            <a:r>
              <a:rPr lang="en-US" dirty="0"/>
              <a:t> </a:t>
            </a:r>
            <a:r>
              <a:rPr lang="en-US" dirty="0" err="1"/>
              <a:t>jobben</a:t>
            </a:r>
            <a:r>
              <a:rPr lang="en-US" dirty="0"/>
              <a:t> </a:t>
            </a:r>
            <a:r>
              <a:rPr lang="en-US" dirty="0" err="1"/>
              <a:t>fordi</a:t>
            </a:r>
            <a:r>
              <a:rPr lang="en-US" dirty="0"/>
              <a:t> ho </a:t>
            </a:r>
            <a:r>
              <a:rPr lang="en-US" dirty="0" err="1"/>
              <a:t>er</a:t>
            </a:r>
            <a:r>
              <a:rPr lang="en-US" dirty="0"/>
              <a:t> </a:t>
            </a:r>
            <a:r>
              <a:rPr lang="en-US" dirty="0" err="1"/>
              <a:t>kristen</a:t>
            </a:r>
            <a:endParaRPr lang="en-US" dirty="0"/>
          </a:p>
        </p:txBody>
      </p:sp>
      <p:cxnSp>
        <p:nvCxnSpPr>
          <p:cNvPr id="20" name="Straight Arrow Connector 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16">
            <a:extLst>
              <a:ext uri="{FF2B5EF4-FFF2-40B4-BE49-F238E27FC236}">
                <a16:creationId xmlns:a16="http://schemas.microsoft.com/office/drawing/2014/main" id="{FEA1B564-B56D-431E-9E91-F9D4A3E10C21}"/>
              </a:ext>
            </a:extLst>
          </p:cNvPr>
          <p:cNvSpPr>
            <a:spLocks noGrp="1"/>
          </p:cNvSpPr>
          <p:nvPr>
            <p:ph idx="1"/>
          </p:nvPr>
        </p:nvSpPr>
        <p:spPr>
          <a:xfrm>
            <a:off x="655321" y="2575034"/>
            <a:ext cx="5120113" cy="3462228"/>
          </a:xfrm>
        </p:spPr>
        <p:txBody>
          <a:bodyPr>
            <a:normAutofit fontScale="92500" lnSpcReduction="10000"/>
          </a:bodyPr>
          <a:lstStyle/>
          <a:p>
            <a:r>
              <a:rPr lang="nn-NO" dirty="0" err="1"/>
              <a:t>Esma</a:t>
            </a:r>
            <a:r>
              <a:rPr lang="nn-NO" dirty="0"/>
              <a:t> jobba som lærar ved Hasan Fatma </a:t>
            </a:r>
            <a:r>
              <a:rPr lang="nn-NO" dirty="0" err="1"/>
              <a:t>Onal</a:t>
            </a:r>
            <a:r>
              <a:rPr lang="nn-NO" dirty="0"/>
              <a:t> </a:t>
            </a:r>
            <a:r>
              <a:rPr lang="nn-NO" dirty="0" err="1"/>
              <a:t>Anadolu</a:t>
            </a:r>
            <a:r>
              <a:rPr lang="nn-NO" dirty="0"/>
              <a:t> High School, ein privatskule i Kusadasi i </a:t>
            </a:r>
            <a:r>
              <a:rPr lang="nn-NO" dirty="0" err="1"/>
              <a:t>Tyrika</a:t>
            </a:r>
            <a:r>
              <a:rPr lang="nn-NO" dirty="0"/>
              <a:t>.</a:t>
            </a:r>
          </a:p>
          <a:p>
            <a:r>
              <a:rPr lang="nn-NO" dirty="0"/>
              <a:t>Vart suspendert av undervisningsministeren fordi ho hadde skrive fint om Jesus på FB</a:t>
            </a:r>
          </a:p>
          <a:p>
            <a:r>
              <a:rPr lang="nn-NO" dirty="0"/>
              <a:t>Ho har saksøkt departementet og dei avisene som 6.november starta kampanje mot henne. </a:t>
            </a:r>
          </a:p>
          <a:p>
            <a:endParaRPr lang="en-US" sz="1800" dirty="0"/>
          </a:p>
        </p:txBody>
      </p:sp>
      <p:pic>
        <p:nvPicPr>
          <p:cNvPr id="4" name="Plassholder for innhold 3">
            <a:extLst>
              <a:ext uri="{FF2B5EF4-FFF2-40B4-BE49-F238E27FC236}">
                <a16:creationId xmlns:a16="http://schemas.microsoft.com/office/drawing/2014/main" id="{FD265D20-D1A4-41CE-839F-2AE3C84D13C5}"/>
              </a:ext>
            </a:extLst>
          </p:cNvPr>
          <p:cNvPicPr>
            <a:picLocks/>
          </p:cNvPicPr>
          <p:nvPr/>
        </p:nvPicPr>
        <p:blipFill rotWithShape="1">
          <a:blip r:embed="rId2"/>
          <a:srcRect l="28832" r="22609" b="-1"/>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436055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7A0B29F-BFB9-43E2-B1E7-B3E32247ED73}"/>
              </a:ext>
            </a:extLst>
          </p:cNvPr>
          <p:cNvSpPr>
            <a:spLocks noGrp="1"/>
          </p:cNvSpPr>
          <p:nvPr>
            <p:ph type="title"/>
          </p:nvPr>
        </p:nvSpPr>
        <p:spPr/>
        <p:txBody>
          <a:bodyPr/>
          <a:lstStyle/>
          <a:p>
            <a:r>
              <a:rPr lang="nn-NO" dirty="0"/>
              <a:t>Bøn</a:t>
            </a:r>
          </a:p>
        </p:txBody>
      </p:sp>
      <p:sp>
        <p:nvSpPr>
          <p:cNvPr id="3" name="Plassholder for innhold 2">
            <a:extLst>
              <a:ext uri="{FF2B5EF4-FFF2-40B4-BE49-F238E27FC236}">
                <a16:creationId xmlns:a16="http://schemas.microsoft.com/office/drawing/2014/main" id="{FA481352-A7C1-4D15-BF7C-4B1B97B2BF93}"/>
              </a:ext>
            </a:extLst>
          </p:cNvPr>
          <p:cNvSpPr>
            <a:spLocks noGrp="1"/>
          </p:cNvSpPr>
          <p:nvPr>
            <p:ph idx="1"/>
          </p:nvPr>
        </p:nvSpPr>
        <p:spPr/>
        <p:txBody>
          <a:bodyPr/>
          <a:lstStyle/>
          <a:p>
            <a:r>
              <a:rPr lang="nb-NO" b="1" dirty="0"/>
              <a:t>Gode Far i himmelen! </a:t>
            </a:r>
            <a:r>
              <a:rPr lang="nn-NO" b="1" dirty="0"/>
              <a:t>Me takkar deg for </a:t>
            </a:r>
            <a:r>
              <a:rPr lang="nn-NO" b="1" dirty="0" err="1"/>
              <a:t>Esma</a:t>
            </a:r>
            <a:r>
              <a:rPr lang="nn-NO" b="1" dirty="0"/>
              <a:t> </a:t>
            </a:r>
            <a:r>
              <a:rPr lang="nn-NO" b="1" dirty="0" err="1"/>
              <a:t>Bağci</a:t>
            </a:r>
            <a:r>
              <a:rPr lang="nn-NO" b="1" dirty="0"/>
              <a:t> Kaya og det motet ho syner. Beskytt henne mot alle som vil henne vondt. Styrk trua hennar desse dagane, den trua som vinn over verda. Støtt henne med all den hjelp ho treng økonomisk og mentalt. Må ho ha gode folk rundt seg, og me ber om at ho på ein mirakuløs måte skal vinna fram med saka si i retten. Amen!</a:t>
            </a:r>
            <a:endParaRPr lang="nn-NO" dirty="0"/>
          </a:p>
          <a:p>
            <a:endParaRPr lang="nn-NO" dirty="0"/>
          </a:p>
        </p:txBody>
      </p:sp>
    </p:spTree>
    <p:extLst>
      <p:ext uri="{BB962C8B-B14F-4D97-AF65-F5344CB8AC3E}">
        <p14:creationId xmlns:p14="http://schemas.microsoft.com/office/powerpoint/2010/main" val="3069206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7A7375-645A-482C-BF72-A6DBDF57148A}"/>
              </a:ext>
            </a:extLst>
          </p:cNvPr>
          <p:cNvSpPr>
            <a:spLocks noGrp="1"/>
          </p:cNvSpPr>
          <p:nvPr>
            <p:ph type="title"/>
          </p:nvPr>
        </p:nvSpPr>
        <p:spPr/>
        <p:txBody>
          <a:bodyPr/>
          <a:lstStyle/>
          <a:p>
            <a:r>
              <a:rPr lang="nn-NO" dirty="0"/>
              <a:t>Libya</a:t>
            </a:r>
          </a:p>
        </p:txBody>
      </p:sp>
      <p:sp>
        <p:nvSpPr>
          <p:cNvPr id="3" name="Plassholder for innhold 2">
            <a:extLst>
              <a:ext uri="{FF2B5EF4-FFF2-40B4-BE49-F238E27FC236}">
                <a16:creationId xmlns:a16="http://schemas.microsoft.com/office/drawing/2014/main" id="{FA8F83A3-8AB6-43C0-B4BA-2DDAFF0F2F5A}"/>
              </a:ext>
            </a:extLst>
          </p:cNvPr>
          <p:cNvSpPr>
            <a:spLocks noGrp="1"/>
          </p:cNvSpPr>
          <p:nvPr>
            <p:ph idx="1"/>
          </p:nvPr>
        </p:nvSpPr>
        <p:spPr>
          <a:xfrm>
            <a:off x="5210176" y="1825625"/>
            <a:ext cx="6143624" cy="4351338"/>
          </a:xfrm>
        </p:spPr>
        <p:txBody>
          <a:bodyPr>
            <a:normAutofit/>
          </a:bodyPr>
          <a:lstStyle/>
          <a:p>
            <a:r>
              <a:rPr lang="nn-NO" dirty="0"/>
              <a:t>6,7 millionar menneske.</a:t>
            </a:r>
          </a:p>
          <a:p>
            <a:r>
              <a:rPr lang="nn-NO" dirty="0"/>
              <a:t>97% er muslimar</a:t>
            </a:r>
          </a:p>
          <a:p>
            <a:r>
              <a:rPr lang="nn-NO" dirty="0"/>
              <a:t>2,7% kristne</a:t>
            </a:r>
          </a:p>
          <a:p>
            <a:r>
              <a:rPr lang="nn-NO" dirty="0"/>
              <a:t>Land nr. 4 på World Watch List</a:t>
            </a:r>
          </a:p>
          <a:p>
            <a:r>
              <a:rPr lang="nn-NO" dirty="0"/>
              <a:t>Eit splitta land i fullt kaos og krig</a:t>
            </a:r>
          </a:p>
          <a:p>
            <a:r>
              <a:rPr lang="nn-NO" dirty="0"/>
              <a:t>Ulike islamistgrupper kontrollerer deler av landet</a:t>
            </a:r>
          </a:p>
          <a:p>
            <a:r>
              <a:rPr lang="nn-NO" dirty="0"/>
              <a:t>Menneskehandel og overgrep mot flyktningar og kristne er daglegdags.</a:t>
            </a:r>
          </a:p>
        </p:txBody>
      </p:sp>
      <p:pic>
        <p:nvPicPr>
          <p:cNvPr id="4" name="Bilde 3">
            <a:extLst>
              <a:ext uri="{FF2B5EF4-FFF2-40B4-BE49-F238E27FC236}">
                <a16:creationId xmlns:a16="http://schemas.microsoft.com/office/drawing/2014/main" id="{F6DAB40B-B202-49A6-B1DE-9586F9823652}"/>
              </a:ext>
            </a:extLst>
          </p:cNvPr>
          <p:cNvPicPr>
            <a:picLocks noChangeAspect="1"/>
          </p:cNvPicPr>
          <p:nvPr/>
        </p:nvPicPr>
        <p:blipFill>
          <a:blip r:embed="rId2"/>
          <a:stretch>
            <a:fillRect/>
          </a:stretch>
        </p:blipFill>
        <p:spPr>
          <a:xfrm>
            <a:off x="956422" y="1825625"/>
            <a:ext cx="4056332" cy="4351338"/>
          </a:xfrm>
          <a:prstGeom prst="rect">
            <a:avLst/>
          </a:prstGeom>
        </p:spPr>
      </p:pic>
    </p:spTree>
    <p:extLst>
      <p:ext uri="{BB962C8B-B14F-4D97-AF65-F5344CB8AC3E}">
        <p14:creationId xmlns:p14="http://schemas.microsoft.com/office/powerpoint/2010/main" val="3466852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92932C0-242F-4365-8A5F-DE833E464475}"/>
              </a:ext>
            </a:extLst>
          </p:cNvPr>
          <p:cNvSpPr>
            <a:spLocks noGrp="1"/>
          </p:cNvSpPr>
          <p:nvPr>
            <p:ph type="title"/>
          </p:nvPr>
        </p:nvSpPr>
        <p:spPr/>
        <p:txBody>
          <a:bodyPr/>
          <a:lstStyle/>
          <a:p>
            <a:r>
              <a:rPr lang="nn-NO" dirty="0" err="1"/>
              <a:t>Maizah</a:t>
            </a:r>
            <a:endParaRPr lang="nn-NO" dirty="0"/>
          </a:p>
        </p:txBody>
      </p:sp>
      <p:pic>
        <p:nvPicPr>
          <p:cNvPr id="4" name="Plassholder for innhold 3">
            <a:extLst>
              <a:ext uri="{FF2B5EF4-FFF2-40B4-BE49-F238E27FC236}">
                <a16:creationId xmlns:a16="http://schemas.microsoft.com/office/drawing/2014/main" id="{B55192C8-A036-4672-A31A-C38C33E025A0}"/>
              </a:ext>
            </a:extLst>
          </p:cNvPr>
          <p:cNvPicPr>
            <a:picLocks noGrp="1" noChangeAspect="1"/>
          </p:cNvPicPr>
          <p:nvPr>
            <p:ph idx="1"/>
          </p:nvPr>
        </p:nvPicPr>
        <p:blipFill>
          <a:blip r:embed="rId2"/>
          <a:stretch>
            <a:fillRect/>
          </a:stretch>
        </p:blipFill>
        <p:spPr>
          <a:xfrm>
            <a:off x="2205037" y="2210594"/>
            <a:ext cx="7781925" cy="3581400"/>
          </a:xfrm>
          <a:prstGeom prst="rect">
            <a:avLst/>
          </a:prstGeom>
        </p:spPr>
      </p:pic>
    </p:spTree>
    <p:extLst>
      <p:ext uri="{BB962C8B-B14F-4D97-AF65-F5344CB8AC3E}">
        <p14:creationId xmlns:p14="http://schemas.microsoft.com/office/powerpoint/2010/main" val="4186310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C6DCB1-A4FC-4169-BB11-4DBA66242EC2}"/>
              </a:ext>
            </a:extLst>
          </p:cNvPr>
          <p:cNvSpPr>
            <a:spLocks noGrp="1"/>
          </p:cNvSpPr>
          <p:nvPr>
            <p:ph type="title"/>
          </p:nvPr>
        </p:nvSpPr>
        <p:spPr/>
        <p:txBody>
          <a:bodyPr/>
          <a:lstStyle/>
          <a:p>
            <a:r>
              <a:rPr lang="nn-NO" dirty="0"/>
              <a:t>Bøn</a:t>
            </a:r>
          </a:p>
        </p:txBody>
      </p:sp>
      <p:sp>
        <p:nvSpPr>
          <p:cNvPr id="3" name="Plassholder for innhold 2">
            <a:extLst>
              <a:ext uri="{FF2B5EF4-FFF2-40B4-BE49-F238E27FC236}">
                <a16:creationId xmlns:a16="http://schemas.microsoft.com/office/drawing/2014/main" id="{A4575D88-2894-44BD-A0CF-B07A0F7869A9}"/>
              </a:ext>
            </a:extLst>
          </p:cNvPr>
          <p:cNvSpPr>
            <a:spLocks noGrp="1"/>
          </p:cNvSpPr>
          <p:nvPr>
            <p:ph idx="1"/>
          </p:nvPr>
        </p:nvSpPr>
        <p:spPr/>
        <p:txBody>
          <a:bodyPr/>
          <a:lstStyle/>
          <a:p>
            <a:r>
              <a:rPr lang="nn-NO" dirty="0"/>
              <a:t>Herre Jesus! Libya var ein gong eit kristent kraftsenter. I dag er landet og folket fanga av den vonde fienden. Men du er den som har fått all makt i himmel og på jord, og me ber om at du skal fordriva all vondskap og vantru frå dette landet, og læra libyarane å tru på deg og elska deg og kvarandre. Me ber i ditt eige namn! Amen!</a:t>
            </a:r>
          </a:p>
        </p:txBody>
      </p:sp>
    </p:spTree>
    <p:extLst>
      <p:ext uri="{BB962C8B-B14F-4D97-AF65-F5344CB8AC3E}">
        <p14:creationId xmlns:p14="http://schemas.microsoft.com/office/powerpoint/2010/main" val="3277168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FC155E4-20B7-43DC-8ECC-8FBCE714F99A}"/>
              </a:ext>
            </a:extLst>
          </p:cNvPr>
          <p:cNvSpPr>
            <a:spLocks noGrp="1"/>
          </p:cNvSpPr>
          <p:nvPr>
            <p:ph type="title"/>
          </p:nvPr>
        </p:nvSpPr>
        <p:spPr/>
        <p:txBody>
          <a:bodyPr/>
          <a:lstStyle/>
          <a:p>
            <a:r>
              <a:rPr lang="nn-NO" dirty="0"/>
              <a:t>Egypt</a:t>
            </a:r>
          </a:p>
        </p:txBody>
      </p:sp>
      <p:sp>
        <p:nvSpPr>
          <p:cNvPr id="3" name="Plassholder for innhold 2">
            <a:extLst>
              <a:ext uri="{FF2B5EF4-FFF2-40B4-BE49-F238E27FC236}">
                <a16:creationId xmlns:a16="http://schemas.microsoft.com/office/drawing/2014/main" id="{BE2B8AF6-C2D6-46B7-A98A-7A3F0C35D5E6}"/>
              </a:ext>
            </a:extLst>
          </p:cNvPr>
          <p:cNvSpPr>
            <a:spLocks noGrp="1"/>
          </p:cNvSpPr>
          <p:nvPr>
            <p:ph idx="1"/>
          </p:nvPr>
        </p:nvSpPr>
        <p:spPr>
          <a:xfrm>
            <a:off x="5689600" y="741680"/>
            <a:ext cx="5664200" cy="5579743"/>
          </a:xfrm>
        </p:spPr>
        <p:txBody>
          <a:bodyPr>
            <a:normAutofit fontScale="92500" lnSpcReduction="10000"/>
          </a:bodyPr>
          <a:lstStyle/>
          <a:p>
            <a:r>
              <a:rPr lang="nn-NO" dirty="0"/>
              <a:t>Den koptiske kyrkja i Egypt er ei av dei eldste kristne kyrkjene i verda. </a:t>
            </a:r>
          </a:p>
          <a:p>
            <a:r>
              <a:rPr lang="nn-NO" dirty="0"/>
              <a:t>Av 100 millionar innbyggjarar er 10 millionar koptiske kristne. </a:t>
            </a:r>
          </a:p>
          <a:p>
            <a:r>
              <a:rPr lang="nn-NO" dirty="0"/>
              <a:t>Talet på overgrep retta mot koptarane er sterkt aukande.</a:t>
            </a:r>
          </a:p>
          <a:p>
            <a:r>
              <a:rPr lang="nn-NO" dirty="0"/>
              <a:t>Verst går det ut over </a:t>
            </a:r>
            <a:r>
              <a:rPr lang="nn-NO" dirty="0" err="1"/>
              <a:t>MBB`arar</a:t>
            </a:r>
            <a:r>
              <a:rPr lang="nn-NO" dirty="0"/>
              <a:t>.</a:t>
            </a:r>
          </a:p>
          <a:p>
            <a:r>
              <a:rPr lang="nn-NO" dirty="0"/>
              <a:t>Mange unge kristne jenter vert bortførte og tvangsgifta med muslimske menn. </a:t>
            </a:r>
          </a:p>
          <a:p>
            <a:r>
              <a:rPr lang="nn-NO" dirty="0"/>
              <a:t>Ekstrem islam har sitt utspring i Egypt</a:t>
            </a:r>
          </a:p>
          <a:p>
            <a:r>
              <a:rPr lang="nn-NO" dirty="0"/>
              <a:t>Overgrep mot kristne vert sjeldan etterforska</a:t>
            </a:r>
          </a:p>
          <a:p>
            <a:r>
              <a:rPr lang="nn-NO" dirty="0"/>
              <a:t>Kyrkja i Egypt er full av liv og kraft</a:t>
            </a:r>
          </a:p>
          <a:p>
            <a:endParaRPr lang="nn-NO" dirty="0"/>
          </a:p>
          <a:p>
            <a:endParaRPr lang="nn-NO" dirty="0"/>
          </a:p>
        </p:txBody>
      </p:sp>
      <p:pic>
        <p:nvPicPr>
          <p:cNvPr id="4" name="Bilde 3">
            <a:extLst>
              <a:ext uri="{FF2B5EF4-FFF2-40B4-BE49-F238E27FC236}">
                <a16:creationId xmlns:a16="http://schemas.microsoft.com/office/drawing/2014/main" id="{8A7E91CE-CA76-40CF-A557-6C276C7A4200}"/>
              </a:ext>
            </a:extLst>
          </p:cNvPr>
          <p:cNvPicPr>
            <a:picLocks noChangeAspect="1"/>
          </p:cNvPicPr>
          <p:nvPr/>
        </p:nvPicPr>
        <p:blipFill>
          <a:blip r:embed="rId2"/>
          <a:stretch>
            <a:fillRect/>
          </a:stretch>
        </p:blipFill>
        <p:spPr>
          <a:xfrm>
            <a:off x="838200" y="1825625"/>
            <a:ext cx="4191000" cy="4495800"/>
          </a:xfrm>
          <a:prstGeom prst="rect">
            <a:avLst/>
          </a:prstGeom>
        </p:spPr>
      </p:pic>
    </p:spTree>
    <p:extLst>
      <p:ext uri="{BB962C8B-B14F-4D97-AF65-F5344CB8AC3E}">
        <p14:creationId xmlns:p14="http://schemas.microsoft.com/office/powerpoint/2010/main" val="243076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1000"/>
                                        <p:tgtEl>
                                          <p:spTgt spid="3">
                                            <p:txEl>
                                              <p:pRg st="2" end="2"/>
                                            </p:txEl>
                                          </p:spTgt>
                                        </p:tgtEl>
                                      </p:cBhvr>
                                    </p:animEffect>
                                    <p:anim calcmode="lin" valueType="num">
                                      <p:cBhvr>
                                        <p:cTn id="3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0"/>
                                        <p:tgtEl>
                                          <p:spTgt spid="3">
                                            <p:txEl>
                                              <p:pRg st="3" end="3"/>
                                            </p:txEl>
                                          </p:spTgt>
                                        </p:tgtEl>
                                      </p:cBhvr>
                                    </p:animEffect>
                                    <p:anim calcmode="lin" valueType="num">
                                      <p:cBhvr>
                                        <p:cTn id="4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1000"/>
                                        <p:tgtEl>
                                          <p:spTgt spid="3">
                                            <p:txEl>
                                              <p:pRg st="4" end="4"/>
                                            </p:txEl>
                                          </p:spTgt>
                                        </p:tgtEl>
                                      </p:cBhvr>
                                    </p:animEffect>
                                    <p:anim calcmode="lin" valueType="num">
                                      <p:cBhvr>
                                        <p:cTn id="4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fade">
                                      <p:cBhvr>
                                        <p:cTn id="54" dur="1000"/>
                                        <p:tgtEl>
                                          <p:spTgt spid="3">
                                            <p:txEl>
                                              <p:pRg st="5" end="5"/>
                                            </p:txEl>
                                          </p:spTgt>
                                        </p:tgtEl>
                                      </p:cBhvr>
                                    </p:animEffect>
                                    <p:anim calcmode="lin" valueType="num">
                                      <p:cBhvr>
                                        <p:cTn id="5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fade">
                                      <p:cBhvr>
                                        <p:cTn id="61" dur="1000"/>
                                        <p:tgtEl>
                                          <p:spTgt spid="3">
                                            <p:txEl>
                                              <p:pRg st="6" end="6"/>
                                            </p:txEl>
                                          </p:spTgt>
                                        </p:tgtEl>
                                      </p:cBhvr>
                                    </p:animEffect>
                                    <p:anim calcmode="lin" valueType="num">
                                      <p:cBhvr>
                                        <p:cTn id="6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fade">
                                      <p:cBhvr>
                                        <p:cTn id="68" dur="1000"/>
                                        <p:tgtEl>
                                          <p:spTgt spid="3">
                                            <p:txEl>
                                              <p:pRg st="7" end="7"/>
                                            </p:txEl>
                                          </p:spTgt>
                                        </p:tgtEl>
                                      </p:cBhvr>
                                    </p:animEffect>
                                    <p:anim calcmode="lin" valueType="num">
                                      <p:cBhvr>
                                        <p:cTn id="6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4A2109-B808-4BBC-A779-170FFFF61130}"/>
              </a:ext>
            </a:extLst>
          </p:cNvPr>
          <p:cNvSpPr>
            <a:spLocks noGrp="1"/>
          </p:cNvSpPr>
          <p:nvPr>
            <p:ph type="title"/>
          </p:nvPr>
        </p:nvSpPr>
        <p:spPr/>
        <p:txBody>
          <a:bodyPr/>
          <a:lstStyle/>
          <a:p>
            <a:r>
              <a:rPr lang="nn-NO" dirty="0"/>
              <a:t>Egypt 27.Desember 2016</a:t>
            </a:r>
          </a:p>
        </p:txBody>
      </p:sp>
      <p:sp>
        <p:nvSpPr>
          <p:cNvPr id="3" name="Plassholder for innhold 2">
            <a:extLst>
              <a:ext uri="{FF2B5EF4-FFF2-40B4-BE49-F238E27FC236}">
                <a16:creationId xmlns:a16="http://schemas.microsoft.com/office/drawing/2014/main" id="{9845F14B-4258-4123-A304-68211E30A716}"/>
              </a:ext>
            </a:extLst>
          </p:cNvPr>
          <p:cNvSpPr>
            <a:spLocks noGrp="1"/>
          </p:cNvSpPr>
          <p:nvPr>
            <p:ph idx="1"/>
          </p:nvPr>
        </p:nvSpPr>
        <p:spPr>
          <a:xfrm>
            <a:off x="6543040" y="1825625"/>
            <a:ext cx="4810760" cy="4351338"/>
          </a:xfrm>
        </p:spPr>
        <p:txBody>
          <a:bodyPr/>
          <a:lstStyle/>
          <a:p>
            <a:pPr marL="0" indent="0">
              <a:buNone/>
            </a:pPr>
            <a:r>
              <a:rPr lang="nn-NO" dirty="0"/>
              <a:t>IS-åtak </a:t>
            </a:r>
          </a:p>
          <a:p>
            <a:r>
              <a:rPr lang="nn-NO" dirty="0"/>
              <a:t>27 menneske drepne og over 80 skadde i bombeåtak mot </a:t>
            </a:r>
            <a:r>
              <a:rPr lang="nn-NO" dirty="0" err="1"/>
              <a:t>St.Markuskatedralen</a:t>
            </a:r>
            <a:r>
              <a:rPr lang="nn-NO" dirty="0"/>
              <a:t> i Kairo</a:t>
            </a:r>
          </a:p>
        </p:txBody>
      </p:sp>
      <p:pic>
        <p:nvPicPr>
          <p:cNvPr id="4" name="Bilde 3">
            <a:extLst>
              <a:ext uri="{FF2B5EF4-FFF2-40B4-BE49-F238E27FC236}">
                <a16:creationId xmlns:a16="http://schemas.microsoft.com/office/drawing/2014/main" id="{E3E24FF3-0556-4579-99E1-3FD43D44DE95}"/>
              </a:ext>
            </a:extLst>
          </p:cNvPr>
          <p:cNvPicPr>
            <a:picLocks noChangeAspect="1"/>
          </p:cNvPicPr>
          <p:nvPr/>
        </p:nvPicPr>
        <p:blipFill>
          <a:blip r:embed="rId2"/>
          <a:stretch>
            <a:fillRect/>
          </a:stretch>
        </p:blipFill>
        <p:spPr>
          <a:xfrm>
            <a:off x="613410" y="1825625"/>
            <a:ext cx="5695950" cy="4257675"/>
          </a:xfrm>
          <a:prstGeom prst="rect">
            <a:avLst/>
          </a:prstGeom>
        </p:spPr>
      </p:pic>
    </p:spTree>
    <p:extLst>
      <p:ext uri="{BB962C8B-B14F-4D97-AF65-F5344CB8AC3E}">
        <p14:creationId xmlns:p14="http://schemas.microsoft.com/office/powerpoint/2010/main" val="381498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DF71711-F83F-450D-8429-08C2BDED5145}"/>
              </a:ext>
            </a:extLst>
          </p:cNvPr>
          <p:cNvSpPr>
            <a:spLocks noGrp="1"/>
          </p:cNvSpPr>
          <p:nvPr>
            <p:ph type="title"/>
          </p:nvPr>
        </p:nvSpPr>
        <p:spPr>
          <a:xfrm>
            <a:off x="4965430" y="629268"/>
            <a:ext cx="6586491" cy="1286160"/>
          </a:xfrm>
        </p:spPr>
        <p:txBody>
          <a:bodyPr anchor="b">
            <a:normAutofit/>
          </a:bodyPr>
          <a:lstStyle/>
          <a:p>
            <a:r>
              <a:rPr lang="nn-NO" dirty="0"/>
              <a:t>Palmesøndag 2017</a:t>
            </a:r>
          </a:p>
        </p:txBody>
      </p:sp>
      <p:pic>
        <p:nvPicPr>
          <p:cNvPr id="4" name="Bilde 3">
            <a:extLst>
              <a:ext uri="{FF2B5EF4-FFF2-40B4-BE49-F238E27FC236}">
                <a16:creationId xmlns:a16="http://schemas.microsoft.com/office/drawing/2014/main" id="{C6ADB520-CD65-479D-BC60-C1E49238DD87}"/>
              </a:ext>
            </a:extLst>
          </p:cNvPr>
          <p:cNvPicPr>
            <a:picLocks noChangeAspect="1"/>
          </p:cNvPicPr>
          <p:nvPr/>
        </p:nvPicPr>
        <p:blipFill rotWithShape="1">
          <a:blip r:embed="rId2"/>
          <a:srcRect l="22286" r="3276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32C4DE"/>
            </a:solidFill>
          </a:ln>
        </p:spPr>
        <p:style>
          <a:lnRef idx="1">
            <a:schemeClr val="accent1"/>
          </a:lnRef>
          <a:fillRef idx="0">
            <a:schemeClr val="accent1"/>
          </a:fillRef>
          <a:effectRef idx="0">
            <a:schemeClr val="accent1"/>
          </a:effectRef>
          <a:fontRef idx="minor">
            <a:schemeClr val="tx1"/>
          </a:fontRef>
        </p:style>
      </p:cxnSp>
      <p:sp>
        <p:nvSpPr>
          <p:cNvPr id="3" name="Plassholder for innhold 2">
            <a:extLst>
              <a:ext uri="{FF2B5EF4-FFF2-40B4-BE49-F238E27FC236}">
                <a16:creationId xmlns:a16="http://schemas.microsoft.com/office/drawing/2014/main" id="{E2299580-7145-45AB-AD64-ECE2F5254898}"/>
              </a:ext>
            </a:extLst>
          </p:cNvPr>
          <p:cNvSpPr>
            <a:spLocks noGrp="1"/>
          </p:cNvSpPr>
          <p:nvPr>
            <p:ph idx="1"/>
          </p:nvPr>
        </p:nvSpPr>
        <p:spPr>
          <a:xfrm>
            <a:off x="4965431" y="2438400"/>
            <a:ext cx="6586489" cy="3785419"/>
          </a:xfrm>
        </p:spPr>
        <p:txBody>
          <a:bodyPr>
            <a:normAutofit/>
          </a:bodyPr>
          <a:lstStyle/>
          <a:p>
            <a:r>
              <a:rPr lang="nn-NO" sz="2400" dirty="0"/>
              <a:t>IS-åtak II</a:t>
            </a:r>
          </a:p>
          <a:p>
            <a:r>
              <a:rPr lang="nn-NO" sz="2400" dirty="0"/>
              <a:t>43 menneske drepne og over 100 skadde etter bombeåtak mot to kyrkjer, den eine: Mar </a:t>
            </a:r>
            <a:r>
              <a:rPr lang="nn-NO" sz="2400" dirty="0" err="1"/>
              <a:t>Girgiskyrkja</a:t>
            </a:r>
            <a:r>
              <a:rPr lang="nn-NO" sz="2400" dirty="0"/>
              <a:t> i Tanta, nord for Kairo og den andre: St. </a:t>
            </a:r>
            <a:r>
              <a:rPr lang="nn-NO" sz="2400" dirty="0" err="1"/>
              <a:t>Markuskatedralen</a:t>
            </a:r>
            <a:r>
              <a:rPr lang="nn-NO" sz="2400" dirty="0"/>
              <a:t> i Alexandria, der pave </a:t>
            </a:r>
            <a:r>
              <a:rPr lang="nn-NO" sz="2400" dirty="0" err="1"/>
              <a:t>Twaidros</a:t>
            </a:r>
            <a:r>
              <a:rPr lang="nn-NO" sz="2400" dirty="0"/>
              <a:t> II forretta gudsteneste. </a:t>
            </a:r>
          </a:p>
        </p:txBody>
      </p:sp>
    </p:spTree>
    <p:extLst>
      <p:ext uri="{BB962C8B-B14F-4D97-AF65-F5344CB8AC3E}">
        <p14:creationId xmlns:p14="http://schemas.microsoft.com/office/powerpoint/2010/main" val="11987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2309</Words>
  <Application>Microsoft Office PowerPoint</Application>
  <PresentationFormat>Widescreen</PresentationFormat>
  <Paragraphs>166</Paragraphs>
  <Slides>37</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37</vt:i4>
      </vt:variant>
    </vt:vector>
  </HeadingPairs>
  <TitlesOfParts>
    <vt:vector size="41" baseType="lpstr">
      <vt:lpstr>Arial</vt:lpstr>
      <vt:lpstr>Calibri</vt:lpstr>
      <vt:lpstr>Calibri Light</vt:lpstr>
      <vt:lpstr>Office-tema</vt:lpstr>
      <vt:lpstr>Søndag for forfølgde</vt:lpstr>
      <vt:lpstr>Raud=alvorleg    Oransje=signifikant    Grøn=avgrensa</vt:lpstr>
      <vt:lpstr>PowerPoint-presentasjon</vt:lpstr>
      <vt:lpstr>Libya</vt:lpstr>
      <vt:lpstr>Maizah</vt:lpstr>
      <vt:lpstr>Bøn</vt:lpstr>
      <vt:lpstr>Egypt</vt:lpstr>
      <vt:lpstr>Egypt 27.Desember 2016</vt:lpstr>
      <vt:lpstr>Palmesøndag 2017</vt:lpstr>
      <vt:lpstr>Ferske hendingar</vt:lpstr>
      <vt:lpstr>Bøn for kyrkja i Egypt</vt:lpstr>
      <vt:lpstr>Me ser ein filmsnutt</vt:lpstr>
      <vt:lpstr>Syria</vt:lpstr>
      <vt:lpstr>Syria. 11.november 2019</vt:lpstr>
      <vt:lpstr>Bøn</vt:lpstr>
      <vt:lpstr>Nord-Korea</vt:lpstr>
      <vt:lpstr>PowerPoint-presentasjon</vt:lpstr>
      <vt:lpstr>Å vera kristen i Nord-Korea</vt:lpstr>
      <vt:lpstr>Bøn</vt:lpstr>
      <vt:lpstr>Kina</vt:lpstr>
      <vt:lpstr>PowerPoint-presentasjon</vt:lpstr>
      <vt:lpstr>Bøn for Kina</vt:lpstr>
      <vt:lpstr>Alimuijang Yimiti (46)</vt:lpstr>
      <vt:lpstr>Bøn for Alimuijang og familien</vt:lpstr>
      <vt:lpstr>Li Bifeng (53)</vt:lpstr>
      <vt:lpstr>Bøn for Li Bifeng</vt:lpstr>
      <vt:lpstr>Pakistan</vt:lpstr>
      <vt:lpstr>Pastor Imran Ghafur</vt:lpstr>
      <vt:lpstr>Bøn</vt:lpstr>
      <vt:lpstr>Iran</vt:lpstr>
      <vt:lpstr>Naser-Navard Goltapeh (57)</vt:lpstr>
      <vt:lpstr>Lysstreif i mørke</vt:lpstr>
      <vt:lpstr>Bøn</vt:lpstr>
      <vt:lpstr>Eritrea</vt:lpstr>
      <vt:lpstr>Bøn</vt:lpstr>
      <vt:lpstr>Esma Bagci Kaya mista jobben fordi ho er kristen</vt:lpstr>
      <vt:lpstr>Bøn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Søndag for forfølgde</dc:title>
  <dc:creator>Jens Thoresen</dc:creator>
  <cp:lastModifiedBy>Jens Thoresen</cp:lastModifiedBy>
  <cp:revision>1</cp:revision>
  <dcterms:created xsi:type="dcterms:W3CDTF">2019-11-16T07:28:49Z</dcterms:created>
  <dcterms:modified xsi:type="dcterms:W3CDTF">2019-11-16T07:30:33Z</dcterms:modified>
</cp:coreProperties>
</file>