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2" r:id="rId7"/>
    <p:sldId id="276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C0202-0035-470B-BED5-1409785E50B4}" v="608" dt="2020-03-11T17:02:50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BB0A46-5B06-4EA9-B5D8-9C9F95A22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3709CD6-104C-4C6F-9082-991F893B4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35E916-32FD-42C8-B02D-087CE507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398AAD-ACD3-4A74-90AE-B6118F1CE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8FF5DB9-7977-41B9-8724-B2CF0518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3919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326563-B797-45AB-9026-0289BE0B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6654AF0-B928-44EE-8307-C5D6B2452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A6C073-7787-4ED6-8469-1AF766650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D4EF84-468C-470C-9261-177F3B7C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6324FF-8FF9-4199-AFA4-A8D09E7F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6788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906285D-1893-4125-8CFA-A99F79EF4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E87D3F4-1BFB-410C-AA1D-DCB9373E1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2DA72F-5120-4FC0-AFDF-91165DADF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7DD7842-3787-472C-A1DB-5DA86C76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9A7021-E418-4AB0-B1D6-A04CB4171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1251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7F57A0-256A-4766-9468-1DA2B251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E6FF42-E3BE-490C-A82F-03D6D2F97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269BD7-A4E7-4CE3-99F5-A4DC157A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ED3CA55-AA83-4975-BAE2-4D908FC1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15426B-6C4F-406F-85CB-C180580C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1221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2BE309-195B-4378-B2B8-EE74F23C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B55AB0A-3CE7-4178-9E52-EE7F6FB4C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E91194-97B5-4F75-A840-3D198147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395540-5BFB-442F-89C7-EED1A40B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5F433E-F2CC-4080-A578-775F0169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575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A1F1E2-A8EE-43F0-92BA-D6B857349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074B37-821C-4881-8824-43CEF332F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3FDE0C1-456B-408D-B8F1-530607C88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F7361F-70C1-4FA3-B028-5C4BE4E5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14834F6-7E1A-4B31-84D0-9C9DD61AB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56C9705-B8FE-4A04-936F-0B6E3DE9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167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D50B82-4FBE-4A3C-B68F-DBC83983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73D1C4-D3BA-49E5-A36E-8ECDD9DC5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7453D31-05DA-463F-BA6C-0E9918CFB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3CFCF49-B9F1-4916-96DD-ACD1E09F8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897189D-D153-4B3D-B9B6-F00541DB1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2D9C91B-0E3C-46B1-951F-C674770F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9954E84-AB48-4972-8809-EF92C410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ACBE781-A9DA-44D1-ACB0-DD7FD7B1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7109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7BBDC5-A714-4DDE-94B3-8BEAF5D7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4E05010-A494-4F7F-9727-D111232B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80BAAE5-CB61-48CA-A762-7773F488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E191F2C-76DE-45FD-A9B9-19E1CF5A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5509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7104CD8-6B97-4E66-BB2A-1CFFF298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64510B8-8C0C-492F-8D6B-DAA9A32B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6C87F7E-1CA0-43B1-8F03-C4E5DFB3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6402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7F1410-6538-46F6-856B-0CECAA03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3F7767-F1D2-41DB-84B3-A9365982B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B7ED6E-646C-434E-B193-E10C209E5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385BAB0-51CE-4941-8B98-55DE4D9B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F7D1D5-0C7F-4200-B88E-D94A2FC9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2A4CE3-59D4-4FEB-A128-0C24A221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6069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14CCAF-DBE6-4CBB-8E15-EA4910B89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E2C6053-6701-49EC-B542-2BD2E1637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311340C-6983-4BD3-A7BC-1E88D0E75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BF04A8-6FB5-4F97-9156-14DE6F6C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8AFFCBD-003A-49EE-BCFA-7049228F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4C1124E-0394-4C88-8B47-A939E0CB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9931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494576B-622D-486F-880B-DCE733171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A4F5406-FC18-4B4F-B55A-5803B178B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3BA135-264F-4E86-8D8E-08F53805F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81B3-D958-4C46-AA53-EDF0EBF803F9}" type="datetimeFigureOut">
              <a:rPr lang="nn-NO" smtClean="0"/>
              <a:t>11.03.2020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307E5F-94F6-469B-BD42-5B3063F76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9A0A24-1277-457C-B872-D7227A3BD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0585C-0545-423D-BECD-95D8E6EB02A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5528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1AF9B4-1365-49A1-834B-3F53D3BD53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/>
              <a:t>Forkynnaren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E8960F0-A2D7-43C6-BE9F-D93C51D965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/>
              <a:t>Den mest originale boka i Bibelen</a:t>
            </a:r>
          </a:p>
        </p:txBody>
      </p:sp>
    </p:spTree>
    <p:extLst>
      <p:ext uri="{BB962C8B-B14F-4D97-AF65-F5344CB8AC3E}">
        <p14:creationId xmlns:p14="http://schemas.microsoft.com/office/powerpoint/2010/main" val="335588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C4097B-31DD-4B5D-80E3-F40B47A0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910AB7-2273-41E2-92EC-60F9A24FF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1-8: Alt har si tid. Populært avsnitt. </a:t>
            </a:r>
          </a:p>
          <a:p>
            <a:r>
              <a:rPr lang="nn-NO" dirty="0"/>
              <a:t>Gud er herre over kva som møter oss gjennom livet</a:t>
            </a:r>
          </a:p>
          <a:p>
            <a:r>
              <a:rPr lang="nn-NO" dirty="0"/>
              <a:t>Vers 14 er ein nøkkel:</a:t>
            </a:r>
          </a:p>
          <a:p>
            <a:pPr lvl="1"/>
            <a:r>
              <a:rPr lang="nn-NO" dirty="0"/>
              <a:t>Det GUD gjer er varig!</a:t>
            </a:r>
          </a:p>
          <a:p>
            <a:pPr lvl="1"/>
            <a:r>
              <a:rPr lang="nn-NO" dirty="0"/>
              <a:t>Hans mål er gudsfrykt.  </a:t>
            </a:r>
          </a:p>
          <a:p>
            <a:r>
              <a:rPr lang="nn-NO" dirty="0"/>
              <a:t>v.16 ff. Der det skulle vore rettferd, rår uretten.</a:t>
            </a:r>
          </a:p>
          <a:p>
            <a:r>
              <a:rPr lang="nn-NO" dirty="0"/>
              <a:t>Rom 1:17-18 gjev han svar: Gud skal døma all urett hos menneska.</a:t>
            </a:r>
          </a:p>
          <a:p>
            <a:r>
              <a:rPr lang="nn-NO" dirty="0"/>
              <a:t>Det er menneske sin lodd ein gong å døy for så å bli dømt. Hebr. 9:27</a:t>
            </a:r>
          </a:p>
          <a:p>
            <a:r>
              <a:rPr lang="nn-NO" dirty="0"/>
              <a:t>Fork.12:13-14. Gud vil døma kvar gjerning, også det som er skjult, om det er godt eller vondt. </a:t>
            </a:r>
          </a:p>
          <a:p>
            <a:pPr lvl="1"/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13418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2F7B2E-9973-4EAF-AEDA-37CB8DC24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72A0A9-B72A-415C-94DD-D9184E0D4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Stundom er uretten og undertrykkinga så alvorleg at døden skulle vera å føretrekkja. Lesbos.</a:t>
            </a:r>
          </a:p>
          <a:p>
            <a:r>
              <a:rPr lang="nn-NO" dirty="0"/>
              <a:t>Det beste hadde for mange vore om dei aldri hadde vore fødde</a:t>
            </a:r>
          </a:p>
          <a:p>
            <a:r>
              <a:rPr lang="nn-NO" dirty="0"/>
              <a:t>Kapitalisme og marknadsliberalisme er inga guddommeleg forordning</a:t>
            </a:r>
          </a:p>
          <a:p>
            <a:r>
              <a:rPr lang="nn-NO" dirty="0"/>
              <a:t>Det å samla seg rikdom har ei forførande makt over folk</a:t>
            </a:r>
          </a:p>
          <a:p>
            <a:r>
              <a:rPr lang="nn-NO" dirty="0"/>
              <a:t>Det er dårskap å samla rikdom utan å bruka han. Luk 12:16-21</a:t>
            </a:r>
          </a:p>
          <a:p>
            <a:r>
              <a:rPr lang="nn-NO" dirty="0"/>
              <a:t>Fellesskapet med andre er den største av alle verdiar</a:t>
            </a:r>
          </a:p>
          <a:p>
            <a:r>
              <a:rPr lang="nn-NO" dirty="0"/>
              <a:t>Politiske leiarar er flyktige greier. v.13-16</a:t>
            </a:r>
          </a:p>
          <a:p>
            <a:r>
              <a:rPr lang="nn-NO" dirty="0"/>
              <a:t>v.17 Gå til Guds hus for å lytta til Gud, ikkje for andre motiv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995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1C5348-C682-4623-B420-EA4481574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49700C-7F9B-4C87-8616-8F0657326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Du må ikkje lova Gud meir enn du kan halda, og du treng ikkje lova han noko som helst.</a:t>
            </a:r>
          </a:p>
          <a:p>
            <a:r>
              <a:rPr lang="nn-NO" dirty="0"/>
              <a:t>v.6: Frykt Gud</a:t>
            </a:r>
          </a:p>
          <a:p>
            <a:r>
              <a:rPr lang="nn-NO" dirty="0"/>
              <a:t>v.7: Dei rike og mektige vernar kvarandre. </a:t>
            </a:r>
          </a:p>
          <a:p>
            <a:r>
              <a:rPr lang="nn-NO" dirty="0"/>
              <a:t>v.8: Jordvern må vera ei topp prioritert politisk sak. «Framfor alt…»</a:t>
            </a:r>
          </a:p>
          <a:p>
            <a:r>
              <a:rPr lang="nn-NO" dirty="0"/>
              <a:t>v.12: Oppspart rikdom kan bli til ulukke for eigaren. Oljefondet?</a:t>
            </a:r>
          </a:p>
          <a:p>
            <a:r>
              <a:rPr lang="nn-NO" dirty="0"/>
              <a:t>Nyt livet her og no, det er det beste eit menneske kan finna på</a:t>
            </a:r>
          </a:p>
          <a:p>
            <a:r>
              <a:rPr lang="nn-NO" dirty="0"/>
              <a:t>v.17-19. Rikdom gjeven av GUD blir alltid til velsigning og glede. </a:t>
            </a:r>
          </a:p>
          <a:p>
            <a:endParaRPr lang="nn-NO" dirty="0"/>
          </a:p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43285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60887D-2E18-439C-A4BA-1A03A6F6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BF5A4D-C5C3-4CE0-8184-2B33344FE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Betre det auga ser enn det sjela trår etter</a:t>
            </a:r>
          </a:p>
          <a:p>
            <a:r>
              <a:rPr lang="nn-NO" dirty="0"/>
              <a:t>Betre med ein fugl i handa enn ti på taket</a:t>
            </a:r>
          </a:p>
          <a:p>
            <a:r>
              <a:rPr lang="nn-NO" dirty="0"/>
              <a:t>Forkynnaren manar til </a:t>
            </a:r>
            <a:r>
              <a:rPr lang="nn-NO" dirty="0" err="1"/>
              <a:t>sindighet</a:t>
            </a:r>
            <a:endParaRPr lang="nn-NO" dirty="0"/>
          </a:p>
          <a:p>
            <a:r>
              <a:rPr lang="nn-NO" dirty="0"/>
              <a:t>Eg trur han vil skilja mellom det eit menneske drøymer om å oppnå i livet, og ein visjon gjeven av Gud</a:t>
            </a:r>
          </a:p>
        </p:txBody>
      </p:sp>
    </p:spTree>
    <p:extLst>
      <p:ext uri="{BB962C8B-B14F-4D97-AF65-F5344CB8AC3E}">
        <p14:creationId xmlns:p14="http://schemas.microsoft.com/office/powerpoint/2010/main" val="8049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26EC04-A0BF-4CFD-BCEE-48D82492A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7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876A55-7351-4D12-B010-80CF71752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n-NO" dirty="0"/>
              <a:t>v.1: Å ha eit godt namn er av den største verdi</a:t>
            </a:r>
          </a:p>
          <a:p>
            <a:r>
              <a:rPr lang="nn-NO" dirty="0"/>
              <a:t>Det er betre å døy enn å bli fødd</a:t>
            </a:r>
          </a:p>
          <a:p>
            <a:r>
              <a:rPr lang="nn-NO" dirty="0"/>
              <a:t>Det er ingen grunn til å le</a:t>
            </a:r>
          </a:p>
          <a:p>
            <a:r>
              <a:rPr lang="nn-NO" dirty="0"/>
              <a:t>Betre å bli </a:t>
            </a:r>
            <a:r>
              <a:rPr lang="nn-NO" dirty="0" err="1"/>
              <a:t>tilrettevist</a:t>
            </a:r>
            <a:r>
              <a:rPr lang="nn-NO" dirty="0"/>
              <a:t> av ein vis enn å bli lovprist av ein dum</a:t>
            </a:r>
          </a:p>
          <a:p>
            <a:r>
              <a:rPr lang="nn-NO" dirty="0"/>
              <a:t>v.7: Å ta imot </a:t>
            </a:r>
            <a:r>
              <a:rPr lang="nn-NO" dirty="0" err="1"/>
              <a:t>bestikkelsar</a:t>
            </a:r>
            <a:r>
              <a:rPr lang="nn-NO" dirty="0"/>
              <a:t> er øydeleggjande</a:t>
            </a:r>
          </a:p>
          <a:p>
            <a:r>
              <a:rPr lang="nn-NO" dirty="0"/>
              <a:t>v.9: Sinne er ei sak for dårar</a:t>
            </a:r>
          </a:p>
          <a:p>
            <a:r>
              <a:rPr lang="nn-NO" dirty="0"/>
              <a:t>v.10: Ikkje sverm for fortida</a:t>
            </a:r>
          </a:p>
          <a:p>
            <a:r>
              <a:rPr lang="nn-NO" dirty="0"/>
              <a:t>v.12: Visdomen har større verdi enn gods og gull</a:t>
            </a:r>
          </a:p>
          <a:p>
            <a:r>
              <a:rPr lang="nn-NO" dirty="0"/>
              <a:t>v.14: Det er Gud som bestemmer kva som skal møta oss, godt eller vondt</a:t>
            </a:r>
          </a:p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64809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EC1C4-CF48-4AB4-9C20-1F944AA6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7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17C625-AD9D-4AF1-A0EC-A32214BEE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v.16: Ikkje framstill deg sjølv alt for klok og rettferdig</a:t>
            </a:r>
          </a:p>
          <a:p>
            <a:r>
              <a:rPr lang="nn-NO" dirty="0"/>
              <a:t>v.17: men heller ikkje for hjelpelaus</a:t>
            </a:r>
          </a:p>
          <a:p>
            <a:r>
              <a:rPr lang="nn-NO" dirty="0"/>
              <a:t>v.18: Gud skal hjelpa deg med begge deler om du fryktar han</a:t>
            </a:r>
          </a:p>
          <a:p>
            <a:r>
              <a:rPr lang="nn-NO" dirty="0"/>
              <a:t>v.20: Ingen gjer berre godt, alle menneske syndar</a:t>
            </a:r>
          </a:p>
          <a:p>
            <a:r>
              <a:rPr lang="nn-NO" dirty="0"/>
              <a:t>v.21-22: Ikkje ver oppteken av kva andre seier og meiner om deg. Du seier og meiner mangt om andre.</a:t>
            </a:r>
          </a:p>
          <a:p>
            <a:r>
              <a:rPr lang="nn-NO" dirty="0"/>
              <a:t>Menneske si urettvise kjem av eigne val. Det personlege ansvaret.  </a:t>
            </a:r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8882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A4E537-A7BA-4AE3-B95C-954BDEF28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8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00AC0E-53E0-486A-94D9-2D2230533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dirty="0"/>
              <a:t>Det er forstandig å følgja kongens lover</a:t>
            </a:r>
          </a:p>
          <a:p>
            <a:r>
              <a:rPr lang="nn-NO" dirty="0"/>
              <a:t>Romarbrevet 13. </a:t>
            </a:r>
            <a:r>
              <a:rPr lang="nn-NO" dirty="0" err="1"/>
              <a:t>Avgrensningar</a:t>
            </a:r>
            <a:r>
              <a:rPr lang="nn-NO" dirty="0"/>
              <a:t>?</a:t>
            </a:r>
          </a:p>
          <a:p>
            <a:r>
              <a:rPr lang="nn-NO" dirty="0"/>
              <a:t>Det hender at rettferdige lever kort og urettferdige lenge, at rettferdige har store problem og urettferdige går gjennom livet utan plager (v.14). Det er fåfengt. </a:t>
            </a:r>
          </a:p>
          <a:p>
            <a:r>
              <a:rPr lang="nn-NO" dirty="0"/>
              <a:t>Salme 73 og v.12 i dette </a:t>
            </a:r>
            <a:r>
              <a:rPr lang="nn-NO" dirty="0" err="1"/>
              <a:t>kapitlet</a:t>
            </a:r>
            <a:r>
              <a:rPr lang="nn-NO" dirty="0"/>
              <a:t> handsamar spørsmålet</a:t>
            </a:r>
          </a:p>
          <a:p>
            <a:r>
              <a:rPr lang="nn-NO" dirty="0"/>
              <a:t>v.8. Alle menneske, sjølv dei mektigaste og dei mest kriminelle, er avgrensa i si makt og lever under dødens lov</a:t>
            </a:r>
          </a:p>
          <a:p>
            <a:r>
              <a:rPr lang="nn-NO" dirty="0"/>
              <a:t>v.11 Eit brotsverk må </a:t>
            </a:r>
            <a:r>
              <a:rPr lang="nn-NO" dirty="0" err="1"/>
              <a:t>pådømast</a:t>
            </a:r>
            <a:r>
              <a:rPr lang="nn-NO" dirty="0"/>
              <a:t> raskt om dei vonde skal mista motet</a:t>
            </a:r>
          </a:p>
          <a:p>
            <a:r>
              <a:rPr lang="nn-NO" dirty="0"/>
              <a:t> Dei vise som seier dei forstår, forstår eigentleg ikkje så mykje. </a:t>
            </a:r>
          </a:p>
          <a:p>
            <a:r>
              <a:rPr lang="nn-NO" dirty="0"/>
              <a:t>Fil 3:13. 1.Kor 13:12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0052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AFA670-2BFC-4658-8DF5-835DA897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AE19CB-4EE1-4F92-9B1A-3CA8367A6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Alle må døy, om dei er gode eller vonde</a:t>
            </a:r>
          </a:p>
          <a:p>
            <a:r>
              <a:rPr lang="nn-NO" dirty="0"/>
              <a:t>For strengt tatt er alle fulle av vondskap og uforstand</a:t>
            </a:r>
          </a:p>
          <a:p>
            <a:r>
              <a:rPr lang="nn-NO" dirty="0"/>
              <a:t>Lev livet her og no. Frykt Gud, gjer godt </a:t>
            </a:r>
            <a:r>
              <a:rPr lang="nn-NO" dirty="0" err="1"/>
              <a:t>osv</a:t>
            </a:r>
            <a:r>
              <a:rPr lang="nn-NO" dirty="0"/>
              <a:t>…</a:t>
            </a:r>
          </a:p>
          <a:p>
            <a:r>
              <a:rPr lang="nn-NO" dirty="0"/>
              <a:t>Dei vonde tidene kjem til alle før eller seinare</a:t>
            </a:r>
          </a:p>
          <a:p>
            <a:r>
              <a:rPr lang="nn-NO" dirty="0"/>
              <a:t>Visdom er betre enn styrke og krigsvåpen</a:t>
            </a:r>
          </a:p>
          <a:p>
            <a:r>
              <a:rPr lang="nn-NO" dirty="0"/>
              <a:t>Men den som er klok og fattig blir ikkje høyrt på</a:t>
            </a:r>
          </a:p>
          <a:p>
            <a:r>
              <a:rPr lang="nn-NO" dirty="0"/>
              <a:t>Det er dårskap</a:t>
            </a:r>
          </a:p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2971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5F8B32-D380-43AE-ACB1-03A18BA2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10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F167E3-2C4F-4E42-9200-23166BEBB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/>
              <a:t>Litt dårskap veg meir enn mykje visdom</a:t>
            </a:r>
          </a:p>
          <a:p>
            <a:r>
              <a:rPr lang="nn-NO" dirty="0"/>
              <a:t>Sinnsro er å tilrå når herskaren er harm på deg</a:t>
            </a:r>
          </a:p>
          <a:p>
            <a:r>
              <a:rPr lang="nn-NO" dirty="0"/>
              <a:t>Ein metafor: Når øksa er sløv, må hoggaren bruka større kraft. </a:t>
            </a:r>
            <a:r>
              <a:rPr lang="nn-NO"/>
              <a:t>Forkynning?</a:t>
            </a:r>
            <a:endParaRPr lang="nn-NO" dirty="0"/>
          </a:p>
          <a:p>
            <a:r>
              <a:rPr lang="nn-NO" dirty="0"/>
              <a:t>Det er ein uting når inkompetente menneske vert sett til å leia</a:t>
            </a:r>
          </a:p>
          <a:p>
            <a:r>
              <a:rPr lang="nn-NO" dirty="0"/>
              <a:t>Lukkeleg er du land</a:t>
            </a:r>
            <a:br>
              <a:rPr lang="nn-NO" dirty="0"/>
            </a:br>
            <a:r>
              <a:rPr lang="nn-NO" dirty="0"/>
              <a:t>          som har ein høgætta konge</a:t>
            </a:r>
            <a:br>
              <a:rPr lang="nn-NO" dirty="0"/>
            </a:br>
            <a:r>
              <a:rPr lang="nn-NO" dirty="0"/>
              <a:t>          og stormenn som held måltid i rett tid,</a:t>
            </a:r>
            <a:br>
              <a:rPr lang="nn-NO" dirty="0"/>
            </a:br>
            <a:r>
              <a:rPr lang="nn-NO" dirty="0"/>
              <a:t>          som staute menn og ikkje som drankarar v.17</a:t>
            </a:r>
          </a:p>
          <a:p>
            <a:r>
              <a:rPr lang="nn-NO" dirty="0"/>
              <a:t>Ikkje eingong i tankane</a:t>
            </a:r>
            <a:br>
              <a:rPr lang="nn-NO" dirty="0"/>
            </a:br>
            <a:r>
              <a:rPr lang="nn-NO" dirty="0"/>
              <a:t>          skal du forbanna ein konge,…..for fuglane under himmelen ber lyden av stad.</a:t>
            </a:r>
          </a:p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75209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A086C0-4068-4249-8F65-BFE1F255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Kap.11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903CC4-C9DB-4463-BE7F-B4550B2BF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Metafor: «Kast brødet ditt på vatnet, for med tida skal du finna det att» v.1</a:t>
            </a:r>
          </a:p>
          <a:p>
            <a:r>
              <a:rPr lang="nn-NO" dirty="0"/>
              <a:t>Metafor 2: «Den som aktar på vinden, får ikkje så,</a:t>
            </a:r>
            <a:br>
              <a:rPr lang="nn-NO" dirty="0"/>
            </a:br>
            <a:r>
              <a:rPr lang="nn-NO" dirty="0"/>
              <a:t>          den som kikkar på skyene, får ikkje hausta.» v.4</a:t>
            </a:r>
          </a:p>
          <a:p>
            <a:r>
              <a:rPr lang="nn-NO" dirty="0"/>
              <a:t>Ta dine val i livet, men vit at du ein dag skal gjera rekneskap for Gud</a:t>
            </a:r>
          </a:p>
        </p:txBody>
      </p:sp>
    </p:spTree>
    <p:extLst>
      <p:ext uri="{BB962C8B-B14F-4D97-AF65-F5344CB8AC3E}">
        <p14:creationId xmlns:p14="http://schemas.microsoft.com/office/powerpoint/2010/main" val="132508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B0D8F5-839E-4C05-BCB0-9AA3DB17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Innleiing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5D4FB0-C028-40E6-B670-1EBF329B2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dirty="0" err="1"/>
              <a:t>Ekklesiastes</a:t>
            </a:r>
            <a:r>
              <a:rPr lang="nn-NO" dirty="0"/>
              <a:t>. Av </a:t>
            </a:r>
            <a:r>
              <a:rPr lang="nn-NO" dirty="0" err="1"/>
              <a:t>ekklesia</a:t>
            </a:r>
            <a:r>
              <a:rPr lang="nn-NO" dirty="0"/>
              <a:t> = forsamling</a:t>
            </a:r>
          </a:p>
          <a:p>
            <a:r>
              <a:rPr lang="nn-NO" dirty="0" err="1"/>
              <a:t>Qohelet</a:t>
            </a:r>
            <a:r>
              <a:rPr lang="nn-NO" dirty="0"/>
              <a:t>. Av </a:t>
            </a:r>
            <a:r>
              <a:rPr lang="nn-NO" dirty="0" err="1"/>
              <a:t>Qahal</a:t>
            </a:r>
            <a:r>
              <a:rPr lang="nn-NO" dirty="0"/>
              <a:t> = forsamling</a:t>
            </a:r>
          </a:p>
          <a:p>
            <a:r>
              <a:rPr lang="nn-NO" dirty="0"/>
              <a:t>Ein person som talar til ei forsamling. </a:t>
            </a:r>
          </a:p>
          <a:p>
            <a:r>
              <a:rPr lang="nn-NO" dirty="0"/>
              <a:t>Forfattarskapet er anonymt, men mest truleg Salomo</a:t>
            </a:r>
          </a:p>
          <a:p>
            <a:r>
              <a:rPr lang="nn-NO" dirty="0"/>
              <a:t>Forfattaren var son av kong David (1:1) og svært klok (1:19), og hans regjering var framgangsrik (2:1-9)</a:t>
            </a:r>
          </a:p>
          <a:p>
            <a:r>
              <a:rPr lang="nn-NO" dirty="0"/>
              <a:t>«Forkynnaren» </a:t>
            </a:r>
            <a:r>
              <a:rPr lang="nn-NO" dirty="0" err="1"/>
              <a:t>tilhøyrer</a:t>
            </a:r>
            <a:r>
              <a:rPr lang="nn-NO" dirty="0"/>
              <a:t> visdomslitteraturen i Bibelen. </a:t>
            </a:r>
          </a:p>
          <a:p>
            <a:r>
              <a:rPr lang="nn-NO" dirty="0"/>
              <a:t>Boka har høg originalitet, modernitet og realisme</a:t>
            </a:r>
          </a:p>
          <a:p>
            <a:r>
              <a:rPr lang="nn-NO" dirty="0"/>
              <a:t>Boka er vorten til som eit resultat av refleksjon og </a:t>
            </a:r>
            <a:r>
              <a:rPr lang="nn-NO" dirty="0" err="1"/>
              <a:t>studier</a:t>
            </a:r>
            <a:r>
              <a:rPr lang="nn-NO" dirty="0"/>
              <a:t> 1:13</a:t>
            </a:r>
          </a:p>
          <a:p>
            <a:r>
              <a:rPr lang="nn-NO" dirty="0"/>
              <a:t>Likevel er ho frå </a:t>
            </a:r>
            <a:r>
              <a:rPr lang="nn-NO" b="1" dirty="0"/>
              <a:t>vår</a:t>
            </a:r>
            <a:r>
              <a:rPr lang="nn-NO" dirty="0"/>
              <a:t> synsvinkel Guds openberring  </a:t>
            </a:r>
          </a:p>
          <a:p>
            <a:r>
              <a:rPr lang="nn-NO" dirty="0"/>
              <a:t>Poenget er å gje folk nyttig kunnskap og visdom. 12:9-11 </a:t>
            </a:r>
          </a:p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8439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239F05-385B-4437-A109-7319C345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Kap 12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2B6DD9-C904-4549-82BE-51B39A64B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Tenk på din skapar i ungdoms år,</a:t>
            </a:r>
            <a:br>
              <a:rPr lang="nn-NO" dirty="0"/>
            </a:br>
            <a:r>
              <a:rPr lang="nn-NO" dirty="0"/>
              <a:t>          før dei vonde dagane kjem,</a:t>
            </a:r>
            <a:br>
              <a:rPr lang="nn-NO" dirty="0"/>
            </a:br>
            <a:r>
              <a:rPr lang="nn-NO" dirty="0"/>
              <a:t>          før dei åra kjem då du må seia:</a:t>
            </a:r>
            <a:br>
              <a:rPr lang="nn-NO" dirty="0"/>
            </a:br>
            <a:r>
              <a:rPr lang="nn-NO" dirty="0"/>
              <a:t>          «Eg har inga glede av dei» v.1</a:t>
            </a:r>
          </a:p>
          <a:p>
            <a:r>
              <a:rPr lang="nn-NO" dirty="0"/>
              <a:t>v.2-5: Ei ramsalt skildring av kva som skjer med kroppen i alderdomen.</a:t>
            </a:r>
          </a:p>
          <a:p>
            <a:r>
              <a:rPr lang="nn-NO" dirty="0"/>
              <a:t>v.6-7: I døden går kroppen til grunne, men ånda går til Gud</a:t>
            </a:r>
          </a:p>
          <a:p>
            <a:r>
              <a:rPr lang="nn-NO" dirty="0"/>
              <a:t>v.9-14: Oppsummert: Ottast Gud og hald hans bod</a:t>
            </a:r>
          </a:p>
          <a:p>
            <a:r>
              <a:rPr lang="nn-NO" dirty="0"/>
              <a:t>Kvifor: For Gud skal dømma kvar gjering, det som er skjult, godt eller vondt</a:t>
            </a:r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5660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B53F59-C88D-4E21-8E71-705F913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Tematikk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B78C47-86DB-4FF0-8926-624F0ADCE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dirty="0"/>
              <a:t>«Tomheit» og «jag etter vind» er eit resultat av syndefallet sine tragiske konsekvensar. Menneskehjarta er fullt av vondskap og uforstand 9:3</a:t>
            </a:r>
          </a:p>
          <a:p>
            <a:r>
              <a:rPr lang="nn-NO" dirty="0"/>
              <a:t>Ordet er brukt 38 gongar</a:t>
            </a:r>
          </a:p>
          <a:p>
            <a:r>
              <a:rPr lang="nn-NO" dirty="0"/>
              <a:t>Hebraisk: «damp» som vert borte i lufta. Noko flyktig og forbigåande</a:t>
            </a:r>
          </a:p>
          <a:p>
            <a:r>
              <a:rPr lang="nn-NO" dirty="0"/>
              <a:t>Gresk: </a:t>
            </a:r>
            <a:r>
              <a:rPr lang="nn-NO" dirty="0" err="1"/>
              <a:t>mataiotes</a:t>
            </a:r>
            <a:r>
              <a:rPr lang="nn-NO" dirty="0"/>
              <a:t> (LXX) = noko forgjengeleg (Rom 8)</a:t>
            </a:r>
          </a:p>
          <a:p>
            <a:r>
              <a:rPr lang="nn-NO" dirty="0"/>
              <a:t>Tysk: eitel = noko forgjengeleg, forfengeleg</a:t>
            </a:r>
          </a:p>
          <a:p>
            <a:r>
              <a:rPr lang="nn-NO" dirty="0"/>
              <a:t>Nynorsk: Noko fåfengt (nyttelaust)</a:t>
            </a:r>
          </a:p>
          <a:p>
            <a:r>
              <a:rPr lang="nn-NO" dirty="0"/>
              <a:t>Alt det som denne verda kan tilby er </a:t>
            </a:r>
            <a:r>
              <a:rPr lang="nn-NO" dirty="0" err="1"/>
              <a:t>ytterst</a:t>
            </a:r>
            <a:r>
              <a:rPr lang="nn-NO" dirty="0"/>
              <a:t> kortvarig.</a:t>
            </a:r>
          </a:p>
          <a:p>
            <a:r>
              <a:rPr lang="nn-NO" dirty="0"/>
              <a:t>Verda er full av strev og undergang. </a:t>
            </a:r>
          </a:p>
          <a:p>
            <a:r>
              <a:rPr lang="nn-NO" dirty="0"/>
              <a:t>Det beste er å frykta Gud, gjera godt, eta godt, drikka godt og elska ektefellen. 3:12-13. 9:7-9. Det godkjenner Gud.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13761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B75D54-B5CB-4194-8AFB-A1ECBC65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Kva er tomt?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E1CFD1-5ECB-41A7-B700-099D62549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Alt som blir gjort under sola 1:14. Alt som skjer har så kort tidshorisont. Snart er det borte. </a:t>
            </a:r>
          </a:p>
          <a:p>
            <a:r>
              <a:rPr lang="nn-NO" dirty="0"/>
              <a:t>Å skaffa seg rikdom, seksuelle røynsler, visdom, kunnskap og dugleik for å fylla eige liv med meining, lyst og glede.</a:t>
            </a:r>
          </a:p>
          <a:p>
            <a:r>
              <a:rPr lang="nn-NO" dirty="0"/>
              <a:t>Utvikling basert på konkurranse om å vera best 4:4. </a:t>
            </a:r>
          </a:p>
          <a:p>
            <a:pPr marL="457200" lvl="1" indent="0">
              <a:buNone/>
            </a:pPr>
            <a:endParaRPr lang="nn-NO" dirty="0"/>
          </a:p>
          <a:p>
            <a:pPr lvl="1"/>
            <a:endParaRPr lang="nn-NO" dirty="0"/>
          </a:p>
          <a:p>
            <a:pPr lvl="1"/>
            <a:endParaRPr lang="nn-NO" dirty="0"/>
          </a:p>
          <a:p>
            <a:pPr lvl="1"/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59653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45EC33-0144-4A60-9630-C4FB319A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Jag etter vind (som å gjeta vinden?)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FD9237-751D-49A0-9149-9D089A214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Å jakta på noko som du strengt tatt ikkje har substans og varig verdi</a:t>
            </a:r>
          </a:p>
          <a:p>
            <a:r>
              <a:rPr lang="nn-NO" dirty="0"/>
              <a:t>Å nyta livet er OK, men å leva for å gjera nytinga så stor som mogeleg, er skivebom.</a:t>
            </a:r>
          </a:p>
          <a:p>
            <a:r>
              <a:rPr lang="nn-NO" dirty="0"/>
              <a:t>Kol. 3:1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4843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00761F-F01E-410F-9678-EC9A400B7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Visdom og dårskap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38FABE-F54E-4732-A304-049BBCBD4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/>
              <a:t>Visdomen er langt betre enn dårskapen 2:13</a:t>
            </a:r>
          </a:p>
          <a:p>
            <a:r>
              <a:rPr lang="nn-NO" dirty="0"/>
              <a:t>Men det plagsame er at den vise og den dumme begge skal døy</a:t>
            </a:r>
          </a:p>
          <a:p>
            <a:r>
              <a:rPr lang="nn-NO" dirty="0"/>
              <a:t>Kva er då poenget med å skaffa seg visdom?</a:t>
            </a:r>
          </a:p>
          <a:p>
            <a:r>
              <a:rPr lang="nn-NO" dirty="0"/>
              <a:t>Slik det går med den eine, slik går det med den andre 2:14</a:t>
            </a:r>
          </a:p>
          <a:p>
            <a:r>
              <a:rPr lang="nn-NO" dirty="0"/>
              <a:t>Og snart er me alle gløymde</a:t>
            </a:r>
          </a:p>
          <a:p>
            <a:r>
              <a:rPr lang="nn-NO" dirty="0"/>
              <a:t>Slike tankar gjorde forkynnaren fortvila</a:t>
            </a:r>
          </a:p>
          <a:p>
            <a:r>
              <a:rPr lang="nn-NO" dirty="0"/>
              <a:t>Løysinga fann han i Gud. Hans gunst og gåver er av den største verdi. 2:24-26</a:t>
            </a:r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9501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A29C02-3444-40C1-810C-62E186D7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Kristus, NT og forkynnaren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A508F1-1033-49D4-99EA-F1276FD44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/>
              <a:t>Matt. 6:19-21. «Samla dykk ikkje skattar på jorda, der møll og makk øydelegg og tjuvar bryt seg inn og stel. </a:t>
            </a:r>
            <a:r>
              <a:rPr lang="nn-NO" b="1" baseline="30000" dirty="0"/>
              <a:t>20</a:t>
            </a:r>
            <a:r>
              <a:rPr lang="nn-NO" dirty="0"/>
              <a:t> Men samla dykk skattar i himmelen, der verken møll eller makk øydelegg og tjuvar ikkje bryt seg inn og stel. </a:t>
            </a:r>
            <a:r>
              <a:rPr lang="nn-NO" b="1" baseline="30000" dirty="0"/>
              <a:t>21</a:t>
            </a:r>
            <a:r>
              <a:rPr lang="nn-NO" dirty="0"/>
              <a:t> For der skatten din er, vil hjartet ditt òg vera.»</a:t>
            </a:r>
          </a:p>
          <a:p>
            <a:r>
              <a:rPr lang="nn-NO" dirty="0"/>
              <a:t>De er hans verk i Kristus Jesus, han som har vorte vår visdom frå Gud, vår rettferd, helging og utløysing, </a:t>
            </a:r>
            <a:r>
              <a:rPr lang="nn-NO" b="1" baseline="30000" dirty="0"/>
              <a:t>31</a:t>
            </a:r>
            <a:r>
              <a:rPr lang="nn-NO" dirty="0"/>
              <a:t> så </a:t>
            </a:r>
            <a:r>
              <a:rPr lang="nn-NO" i="1" dirty="0"/>
              <a:t>den som er stolt, skal vera stolt av Herren,</a:t>
            </a:r>
            <a:r>
              <a:rPr lang="nn-NO" dirty="0"/>
              <a:t> slik det står skrive.</a:t>
            </a:r>
          </a:p>
          <a:p>
            <a:r>
              <a:rPr lang="nn-NO" dirty="0"/>
              <a:t>Jesus Kristus er visdomen som varer. Han lever i oss, med oss </a:t>
            </a:r>
            <a:r>
              <a:rPr lang="nn-NO"/>
              <a:t>og for oss. </a:t>
            </a:r>
            <a:endParaRPr lang="nn-NO" dirty="0"/>
          </a:p>
          <a:p>
            <a:r>
              <a:rPr lang="nn-NO" dirty="0"/>
              <a:t>Ef. 5:18. «Bli fylte av Anden!» Som Kristus, er Anden substansiell og evig.</a:t>
            </a:r>
            <a:br>
              <a:rPr lang="nn-NO" dirty="0"/>
            </a:br>
            <a:r>
              <a:rPr lang="nn-NO" dirty="0"/>
              <a:t>Å bli fylt av Anden er ikkje å bli oppblåst, men </a:t>
            </a:r>
            <a:r>
              <a:rPr lang="nn-NO" dirty="0" err="1"/>
              <a:t>Kristuslik</a:t>
            </a:r>
            <a:r>
              <a:rPr lang="nn-NO" dirty="0"/>
              <a:t>.  </a:t>
            </a:r>
          </a:p>
          <a:p>
            <a:r>
              <a:rPr lang="nn-NO" dirty="0"/>
              <a:t>Under sola er det ingenting nytt. I himmelen er ALT nytt. 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3701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FA65E9-AEB4-4B2D-92B7-E0B6A9D1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Ingenting nytt under sola. 1:9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8A4726-AC3B-4F8B-8AC2-097EAA0B1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Alt som skjer, har skjedd før</a:t>
            </a:r>
          </a:p>
          <a:p>
            <a:r>
              <a:rPr lang="nn-NO" dirty="0"/>
              <a:t>Dei store tinga kan ingen gjera noko med:</a:t>
            </a:r>
          </a:p>
          <a:p>
            <a:pPr lvl="1"/>
            <a:r>
              <a:rPr lang="nn-NO" dirty="0"/>
              <a:t>Vasskrinslaupet</a:t>
            </a:r>
          </a:p>
          <a:p>
            <a:pPr lvl="1"/>
            <a:r>
              <a:rPr lang="nn-NO" dirty="0"/>
              <a:t>Sola sin bane over himmelen</a:t>
            </a:r>
          </a:p>
          <a:p>
            <a:pPr lvl="1"/>
            <a:r>
              <a:rPr lang="nn-NO" dirty="0"/>
              <a:t>Årstidsvariasjonane</a:t>
            </a:r>
          </a:p>
          <a:p>
            <a:pPr lvl="1"/>
            <a:r>
              <a:rPr lang="nn-NO" dirty="0"/>
              <a:t>Menneska si nyfikenskap og jakt etter nytt</a:t>
            </a:r>
          </a:p>
          <a:p>
            <a:pPr lvl="1"/>
            <a:r>
              <a:rPr lang="nn-NO" dirty="0"/>
              <a:t>At dei urettferdige får den løna som rettferdige skulle hatt og vise versa</a:t>
            </a:r>
          </a:p>
          <a:p>
            <a:r>
              <a:rPr lang="nn-NO" dirty="0"/>
              <a:t>Auka visdom og kunnskap fører til store sorger og auka livssmerte</a:t>
            </a:r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5001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EACFF9-803F-47E0-9CFD-FA71A01E7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Jakta på det gode livet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170248-74CC-4854-A1CF-11F34A72B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Salomo fekk stor makt, samla seg store rikdomar og ville mora seg så godt han kunne. Kap 2</a:t>
            </a:r>
          </a:p>
          <a:p>
            <a:r>
              <a:rPr lang="nn-NO" dirty="0"/>
              <a:t>Men det var tomt jag etter vind</a:t>
            </a:r>
          </a:p>
          <a:p>
            <a:r>
              <a:rPr lang="nn-NO" dirty="0"/>
              <a:t>Makt og moro varer ikkje så lenge</a:t>
            </a:r>
          </a:p>
          <a:p>
            <a:r>
              <a:rPr lang="nn-NO" dirty="0"/>
              <a:t>Rikdomen går i arv til barn som ikkje har strevd med han</a:t>
            </a:r>
          </a:p>
          <a:p>
            <a:r>
              <a:rPr lang="nn-NO" dirty="0"/>
              <a:t>Salomo ville bli klokare enn alle andre</a:t>
            </a:r>
          </a:p>
          <a:p>
            <a:r>
              <a:rPr lang="nn-NO" dirty="0"/>
              <a:t>Men det krokete kunne han likevel ikkje retta opp 1:15</a:t>
            </a:r>
          </a:p>
          <a:p>
            <a:r>
              <a:rPr lang="nn-NO" dirty="0"/>
              <a:t>Og det som mangla, kunne han ikkje telja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902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</TotalTime>
  <Words>1791</Words>
  <Application>Microsoft Office PowerPoint</Application>
  <PresentationFormat>Widescreen</PresentationFormat>
  <Paragraphs>154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Office-tema</vt:lpstr>
      <vt:lpstr>Forkynnaren</vt:lpstr>
      <vt:lpstr>Innleiing</vt:lpstr>
      <vt:lpstr>Tematikk</vt:lpstr>
      <vt:lpstr>Kva er tomt?</vt:lpstr>
      <vt:lpstr>Jag etter vind (som å gjeta vinden?)</vt:lpstr>
      <vt:lpstr>Visdom og dårskap</vt:lpstr>
      <vt:lpstr>Kristus, NT og forkynnaren</vt:lpstr>
      <vt:lpstr>Ingenting nytt under sola. 1:9</vt:lpstr>
      <vt:lpstr>Jakta på det gode livet</vt:lpstr>
      <vt:lpstr>Kap 3</vt:lpstr>
      <vt:lpstr>Kap 4</vt:lpstr>
      <vt:lpstr>Kap 5</vt:lpstr>
      <vt:lpstr>Kap 6</vt:lpstr>
      <vt:lpstr>Kap 7</vt:lpstr>
      <vt:lpstr>Kap 7</vt:lpstr>
      <vt:lpstr>Kap 8</vt:lpstr>
      <vt:lpstr>Kap 9</vt:lpstr>
      <vt:lpstr>Kap 10</vt:lpstr>
      <vt:lpstr>Kap.11</vt:lpstr>
      <vt:lpstr>Kap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Forkynnaren</dc:title>
  <dc:creator>Jens Thoresen</dc:creator>
  <cp:lastModifiedBy>Jens Thoresen</cp:lastModifiedBy>
  <cp:revision>4</cp:revision>
  <dcterms:created xsi:type="dcterms:W3CDTF">2019-12-13T16:30:49Z</dcterms:created>
  <dcterms:modified xsi:type="dcterms:W3CDTF">2020-03-11T17:28:18Z</dcterms:modified>
</cp:coreProperties>
</file>