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58" y="2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F23E39F-CBD3-4807-AD4D-E08BD799C1DE}"/>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endParaRPr lang="nn-NO"/>
          </a:p>
        </p:txBody>
      </p:sp>
      <p:sp>
        <p:nvSpPr>
          <p:cNvPr id="3" name="Undertittel 2">
            <a:extLst>
              <a:ext uri="{FF2B5EF4-FFF2-40B4-BE49-F238E27FC236}">
                <a16:creationId xmlns:a16="http://schemas.microsoft.com/office/drawing/2014/main" id="{E072B0C1-3BA0-46F6-A475-F028A65366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n-NO"/>
          </a:p>
        </p:txBody>
      </p:sp>
      <p:sp>
        <p:nvSpPr>
          <p:cNvPr id="4" name="Plassholder for dato 3">
            <a:extLst>
              <a:ext uri="{FF2B5EF4-FFF2-40B4-BE49-F238E27FC236}">
                <a16:creationId xmlns:a16="http://schemas.microsoft.com/office/drawing/2014/main" id="{186C2F45-D5F9-48A1-924B-5706F44998E1}"/>
              </a:ext>
            </a:extLst>
          </p:cNvPr>
          <p:cNvSpPr>
            <a:spLocks noGrp="1"/>
          </p:cNvSpPr>
          <p:nvPr>
            <p:ph type="dt" sz="half" idx="10"/>
          </p:nvPr>
        </p:nvSpPr>
        <p:spPr/>
        <p:txBody>
          <a:bodyPr/>
          <a:lstStyle/>
          <a:p>
            <a:fld id="{3C2E8409-4BA4-4F75-B536-8109E23BD2B5}" type="datetimeFigureOut">
              <a:rPr lang="nn-NO" smtClean="0"/>
              <a:t>22.04.2018</a:t>
            </a:fld>
            <a:endParaRPr lang="nn-NO"/>
          </a:p>
        </p:txBody>
      </p:sp>
      <p:sp>
        <p:nvSpPr>
          <p:cNvPr id="5" name="Plassholder for bunntekst 4">
            <a:extLst>
              <a:ext uri="{FF2B5EF4-FFF2-40B4-BE49-F238E27FC236}">
                <a16:creationId xmlns:a16="http://schemas.microsoft.com/office/drawing/2014/main" id="{59847A36-87F0-4E31-BE1E-5436B2563C60}"/>
              </a:ext>
            </a:extLst>
          </p:cNvPr>
          <p:cNvSpPr>
            <a:spLocks noGrp="1"/>
          </p:cNvSpPr>
          <p:nvPr>
            <p:ph type="ftr" sz="quarter" idx="11"/>
          </p:nvPr>
        </p:nvSpPr>
        <p:spPr/>
        <p:txBody>
          <a:bodyPr/>
          <a:lstStyle/>
          <a:p>
            <a:endParaRPr lang="nn-NO"/>
          </a:p>
        </p:txBody>
      </p:sp>
      <p:sp>
        <p:nvSpPr>
          <p:cNvPr id="6" name="Plassholder for lysbildenummer 5">
            <a:extLst>
              <a:ext uri="{FF2B5EF4-FFF2-40B4-BE49-F238E27FC236}">
                <a16:creationId xmlns:a16="http://schemas.microsoft.com/office/drawing/2014/main" id="{813791FB-01AE-4399-97C4-D2E7F7A96FE7}"/>
              </a:ext>
            </a:extLst>
          </p:cNvPr>
          <p:cNvSpPr>
            <a:spLocks noGrp="1"/>
          </p:cNvSpPr>
          <p:nvPr>
            <p:ph type="sldNum" sz="quarter" idx="12"/>
          </p:nvPr>
        </p:nvSpPr>
        <p:spPr/>
        <p:txBody>
          <a:bodyPr/>
          <a:lstStyle/>
          <a:p>
            <a:fld id="{FCBDF76C-666E-4B4A-92C7-3871F855B6B2}" type="slidenum">
              <a:rPr lang="nn-NO" smtClean="0"/>
              <a:t>‹#›</a:t>
            </a:fld>
            <a:endParaRPr lang="nn-NO"/>
          </a:p>
        </p:txBody>
      </p:sp>
    </p:spTree>
    <p:extLst>
      <p:ext uri="{BB962C8B-B14F-4D97-AF65-F5344CB8AC3E}">
        <p14:creationId xmlns:p14="http://schemas.microsoft.com/office/powerpoint/2010/main" val="1803845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7229222-69C1-4D97-A436-8E3B75468E82}"/>
              </a:ext>
            </a:extLst>
          </p:cNvPr>
          <p:cNvSpPr>
            <a:spLocks noGrp="1"/>
          </p:cNvSpPr>
          <p:nvPr>
            <p:ph type="title"/>
          </p:nvPr>
        </p:nvSpPr>
        <p:spPr/>
        <p:txBody>
          <a:bodyPr/>
          <a:lstStyle/>
          <a:p>
            <a:r>
              <a:rPr lang="nb-NO"/>
              <a:t>Klikk for å redigere tittelstil</a:t>
            </a:r>
            <a:endParaRPr lang="nn-NO"/>
          </a:p>
        </p:txBody>
      </p:sp>
      <p:sp>
        <p:nvSpPr>
          <p:cNvPr id="3" name="Plassholder for loddrett tekst 2">
            <a:extLst>
              <a:ext uri="{FF2B5EF4-FFF2-40B4-BE49-F238E27FC236}">
                <a16:creationId xmlns:a16="http://schemas.microsoft.com/office/drawing/2014/main" id="{5889F69E-CFF1-4972-9345-66B6224C9025}"/>
              </a:ext>
            </a:extLst>
          </p:cNvPr>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4" name="Plassholder for dato 3">
            <a:extLst>
              <a:ext uri="{FF2B5EF4-FFF2-40B4-BE49-F238E27FC236}">
                <a16:creationId xmlns:a16="http://schemas.microsoft.com/office/drawing/2014/main" id="{342048DC-25E4-48F3-A035-8A09C645A272}"/>
              </a:ext>
            </a:extLst>
          </p:cNvPr>
          <p:cNvSpPr>
            <a:spLocks noGrp="1"/>
          </p:cNvSpPr>
          <p:nvPr>
            <p:ph type="dt" sz="half" idx="10"/>
          </p:nvPr>
        </p:nvSpPr>
        <p:spPr/>
        <p:txBody>
          <a:bodyPr/>
          <a:lstStyle/>
          <a:p>
            <a:fld id="{3C2E8409-4BA4-4F75-B536-8109E23BD2B5}" type="datetimeFigureOut">
              <a:rPr lang="nn-NO" smtClean="0"/>
              <a:t>22.04.2018</a:t>
            </a:fld>
            <a:endParaRPr lang="nn-NO"/>
          </a:p>
        </p:txBody>
      </p:sp>
      <p:sp>
        <p:nvSpPr>
          <p:cNvPr id="5" name="Plassholder for bunntekst 4">
            <a:extLst>
              <a:ext uri="{FF2B5EF4-FFF2-40B4-BE49-F238E27FC236}">
                <a16:creationId xmlns:a16="http://schemas.microsoft.com/office/drawing/2014/main" id="{9ECAD008-75FE-407D-ADC0-330248BB6C7C}"/>
              </a:ext>
            </a:extLst>
          </p:cNvPr>
          <p:cNvSpPr>
            <a:spLocks noGrp="1"/>
          </p:cNvSpPr>
          <p:nvPr>
            <p:ph type="ftr" sz="quarter" idx="11"/>
          </p:nvPr>
        </p:nvSpPr>
        <p:spPr/>
        <p:txBody>
          <a:bodyPr/>
          <a:lstStyle/>
          <a:p>
            <a:endParaRPr lang="nn-NO"/>
          </a:p>
        </p:txBody>
      </p:sp>
      <p:sp>
        <p:nvSpPr>
          <p:cNvPr id="6" name="Plassholder for lysbildenummer 5">
            <a:extLst>
              <a:ext uri="{FF2B5EF4-FFF2-40B4-BE49-F238E27FC236}">
                <a16:creationId xmlns:a16="http://schemas.microsoft.com/office/drawing/2014/main" id="{5BA25EC2-DB53-464F-93C3-50F27C094FBD}"/>
              </a:ext>
            </a:extLst>
          </p:cNvPr>
          <p:cNvSpPr>
            <a:spLocks noGrp="1"/>
          </p:cNvSpPr>
          <p:nvPr>
            <p:ph type="sldNum" sz="quarter" idx="12"/>
          </p:nvPr>
        </p:nvSpPr>
        <p:spPr/>
        <p:txBody>
          <a:bodyPr/>
          <a:lstStyle/>
          <a:p>
            <a:fld id="{FCBDF76C-666E-4B4A-92C7-3871F855B6B2}" type="slidenum">
              <a:rPr lang="nn-NO" smtClean="0"/>
              <a:t>‹#›</a:t>
            </a:fld>
            <a:endParaRPr lang="nn-NO"/>
          </a:p>
        </p:txBody>
      </p:sp>
    </p:spTree>
    <p:extLst>
      <p:ext uri="{BB962C8B-B14F-4D97-AF65-F5344CB8AC3E}">
        <p14:creationId xmlns:p14="http://schemas.microsoft.com/office/powerpoint/2010/main" val="3374061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0D262B56-5CED-4150-99F0-396AB15D7A6D}"/>
              </a:ext>
            </a:extLst>
          </p:cNvPr>
          <p:cNvSpPr>
            <a:spLocks noGrp="1"/>
          </p:cNvSpPr>
          <p:nvPr>
            <p:ph type="title" orient="vert"/>
          </p:nvPr>
        </p:nvSpPr>
        <p:spPr>
          <a:xfrm>
            <a:off x="8724900" y="365125"/>
            <a:ext cx="2628900" cy="5811838"/>
          </a:xfrm>
        </p:spPr>
        <p:txBody>
          <a:bodyPr vert="eaVert"/>
          <a:lstStyle/>
          <a:p>
            <a:r>
              <a:rPr lang="nb-NO"/>
              <a:t>Klikk for å redigere tittelstil</a:t>
            </a:r>
            <a:endParaRPr lang="nn-NO"/>
          </a:p>
        </p:txBody>
      </p:sp>
      <p:sp>
        <p:nvSpPr>
          <p:cNvPr id="3" name="Plassholder for loddrett tekst 2">
            <a:extLst>
              <a:ext uri="{FF2B5EF4-FFF2-40B4-BE49-F238E27FC236}">
                <a16:creationId xmlns:a16="http://schemas.microsoft.com/office/drawing/2014/main" id="{455B1450-06EE-43A8-82F8-DF01A49B233B}"/>
              </a:ext>
            </a:extLst>
          </p:cNvPr>
          <p:cNvSpPr>
            <a:spLocks noGrp="1"/>
          </p:cNvSpPr>
          <p:nvPr>
            <p:ph type="body" orient="vert" idx="1"/>
          </p:nvPr>
        </p:nvSpPr>
        <p:spPr>
          <a:xfrm>
            <a:off x="838200" y="365125"/>
            <a:ext cx="7734300" cy="5811838"/>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4" name="Plassholder for dato 3">
            <a:extLst>
              <a:ext uri="{FF2B5EF4-FFF2-40B4-BE49-F238E27FC236}">
                <a16:creationId xmlns:a16="http://schemas.microsoft.com/office/drawing/2014/main" id="{8EF758E5-0F4B-49EF-BC18-59109AAFA13A}"/>
              </a:ext>
            </a:extLst>
          </p:cNvPr>
          <p:cNvSpPr>
            <a:spLocks noGrp="1"/>
          </p:cNvSpPr>
          <p:nvPr>
            <p:ph type="dt" sz="half" idx="10"/>
          </p:nvPr>
        </p:nvSpPr>
        <p:spPr/>
        <p:txBody>
          <a:bodyPr/>
          <a:lstStyle/>
          <a:p>
            <a:fld id="{3C2E8409-4BA4-4F75-B536-8109E23BD2B5}" type="datetimeFigureOut">
              <a:rPr lang="nn-NO" smtClean="0"/>
              <a:t>22.04.2018</a:t>
            </a:fld>
            <a:endParaRPr lang="nn-NO"/>
          </a:p>
        </p:txBody>
      </p:sp>
      <p:sp>
        <p:nvSpPr>
          <p:cNvPr id="5" name="Plassholder for bunntekst 4">
            <a:extLst>
              <a:ext uri="{FF2B5EF4-FFF2-40B4-BE49-F238E27FC236}">
                <a16:creationId xmlns:a16="http://schemas.microsoft.com/office/drawing/2014/main" id="{95F7B1F4-C8EA-419C-93C3-098775952098}"/>
              </a:ext>
            </a:extLst>
          </p:cNvPr>
          <p:cNvSpPr>
            <a:spLocks noGrp="1"/>
          </p:cNvSpPr>
          <p:nvPr>
            <p:ph type="ftr" sz="quarter" idx="11"/>
          </p:nvPr>
        </p:nvSpPr>
        <p:spPr/>
        <p:txBody>
          <a:bodyPr/>
          <a:lstStyle/>
          <a:p>
            <a:endParaRPr lang="nn-NO"/>
          </a:p>
        </p:txBody>
      </p:sp>
      <p:sp>
        <p:nvSpPr>
          <p:cNvPr id="6" name="Plassholder for lysbildenummer 5">
            <a:extLst>
              <a:ext uri="{FF2B5EF4-FFF2-40B4-BE49-F238E27FC236}">
                <a16:creationId xmlns:a16="http://schemas.microsoft.com/office/drawing/2014/main" id="{5CCE34CE-B0A5-4633-8FDE-68B40C19DF55}"/>
              </a:ext>
            </a:extLst>
          </p:cNvPr>
          <p:cNvSpPr>
            <a:spLocks noGrp="1"/>
          </p:cNvSpPr>
          <p:nvPr>
            <p:ph type="sldNum" sz="quarter" idx="12"/>
          </p:nvPr>
        </p:nvSpPr>
        <p:spPr/>
        <p:txBody>
          <a:bodyPr/>
          <a:lstStyle/>
          <a:p>
            <a:fld id="{FCBDF76C-666E-4B4A-92C7-3871F855B6B2}" type="slidenum">
              <a:rPr lang="nn-NO" smtClean="0"/>
              <a:t>‹#›</a:t>
            </a:fld>
            <a:endParaRPr lang="nn-NO"/>
          </a:p>
        </p:txBody>
      </p:sp>
    </p:spTree>
    <p:extLst>
      <p:ext uri="{BB962C8B-B14F-4D97-AF65-F5344CB8AC3E}">
        <p14:creationId xmlns:p14="http://schemas.microsoft.com/office/powerpoint/2010/main" val="2102149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0020FCA-8125-4B81-B78B-4E923735715E}"/>
              </a:ext>
            </a:extLst>
          </p:cNvPr>
          <p:cNvSpPr>
            <a:spLocks noGrp="1"/>
          </p:cNvSpPr>
          <p:nvPr>
            <p:ph type="title"/>
          </p:nvPr>
        </p:nvSpPr>
        <p:spPr/>
        <p:txBody>
          <a:bodyPr/>
          <a:lstStyle/>
          <a:p>
            <a:r>
              <a:rPr lang="nb-NO"/>
              <a:t>Klikk for å redigere tittelstil</a:t>
            </a:r>
            <a:endParaRPr lang="nn-NO"/>
          </a:p>
        </p:txBody>
      </p:sp>
      <p:sp>
        <p:nvSpPr>
          <p:cNvPr id="3" name="Plassholder for innhold 2">
            <a:extLst>
              <a:ext uri="{FF2B5EF4-FFF2-40B4-BE49-F238E27FC236}">
                <a16:creationId xmlns:a16="http://schemas.microsoft.com/office/drawing/2014/main" id="{EA5958BA-F741-48EA-B84B-3DB570E40600}"/>
              </a:ext>
            </a:extLst>
          </p:cNvPr>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4" name="Plassholder for dato 3">
            <a:extLst>
              <a:ext uri="{FF2B5EF4-FFF2-40B4-BE49-F238E27FC236}">
                <a16:creationId xmlns:a16="http://schemas.microsoft.com/office/drawing/2014/main" id="{ABC95657-4335-409E-BE59-85583D13C2FA}"/>
              </a:ext>
            </a:extLst>
          </p:cNvPr>
          <p:cNvSpPr>
            <a:spLocks noGrp="1"/>
          </p:cNvSpPr>
          <p:nvPr>
            <p:ph type="dt" sz="half" idx="10"/>
          </p:nvPr>
        </p:nvSpPr>
        <p:spPr/>
        <p:txBody>
          <a:bodyPr/>
          <a:lstStyle/>
          <a:p>
            <a:fld id="{3C2E8409-4BA4-4F75-B536-8109E23BD2B5}" type="datetimeFigureOut">
              <a:rPr lang="nn-NO" smtClean="0"/>
              <a:t>22.04.2018</a:t>
            </a:fld>
            <a:endParaRPr lang="nn-NO"/>
          </a:p>
        </p:txBody>
      </p:sp>
      <p:sp>
        <p:nvSpPr>
          <p:cNvPr id="5" name="Plassholder for bunntekst 4">
            <a:extLst>
              <a:ext uri="{FF2B5EF4-FFF2-40B4-BE49-F238E27FC236}">
                <a16:creationId xmlns:a16="http://schemas.microsoft.com/office/drawing/2014/main" id="{4155E68B-4BD1-41C7-BCD0-DC25253E5C0B}"/>
              </a:ext>
            </a:extLst>
          </p:cNvPr>
          <p:cNvSpPr>
            <a:spLocks noGrp="1"/>
          </p:cNvSpPr>
          <p:nvPr>
            <p:ph type="ftr" sz="quarter" idx="11"/>
          </p:nvPr>
        </p:nvSpPr>
        <p:spPr/>
        <p:txBody>
          <a:bodyPr/>
          <a:lstStyle/>
          <a:p>
            <a:endParaRPr lang="nn-NO"/>
          </a:p>
        </p:txBody>
      </p:sp>
      <p:sp>
        <p:nvSpPr>
          <p:cNvPr id="6" name="Plassholder for lysbildenummer 5">
            <a:extLst>
              <a:ext uri="{FF2B5EF4-FFF2-40B4-BE49-F238E27FC236}">
                <a16:creationId xmlns:a16="http://schemas.microsoft.com/office/drawing/2014/main" id="{C5864373-7D5E-46DB-B9DB-ACC2FAC93F9B}"/>
              </a:ext>
            </a:extLst>
          </p:cNvPr>
          <p:cNvSpPr>
            <a:spLocks noGrp="1"/>
          </p:cNvSpPr>
          <p:nvPr>
            <p:ph type="sldNum" sz="quarter" idx="12"/>
          </p:nvPr>
        </p:nvSpPr>
        <p:spPr/>
        <p:txBody>
          <a:bodyPr/>
          <a:lstStyle/>
          <a:p>
            <a:fld id="{FCBDF76C-666E-4B4A-92C7-3871F855B6B2}" type="slidenum">
              <a:rPr lang="nn-NO" smtClean="0"/>
              <a:t>‹#›</a:t>
            </a:fld>
            <a:endParaRPr lang="nn-NO"/>
          </a:p>
        </p:txBody>
      </p:sp>
    </p:spTree>
    <p:extLst>
      <p:ext uri="{BB962C8B-B14F-4D97-AF65-F5344CB8AC3E}">
        <p14:creationId xmlns:p14="http://schemas.microsoft.com/office/powerpoint/2010/main" val="4262132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0C095BF-80CD-4F6D-ACF2-0D6364C5CD7F}"/>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endParaRPr lang="nn-NO"/>
          </a:p>
        </p:txBody>
      </p:sp>
      <p:sp>
        <p:nvSpPr>
          <p:cNvPr id="3" name="Plassholder for tekst 2">
            <a:extLst>
              <a:ext uri="{FF2B5EF4-FFF2-40B4-BE49-F238E27FC236}">
                <a16:creationId xmlns:a16="http://schemas.microsoft.com/office/drawing/2014/main" id="{849C1F69-F707-4D52-BA39-7640ADC9DC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sp>
        <p:nvSpPr>
          <p:cNvPr id="4" name="Plassholder for dato 3">
            <a:extLst>
              <a:ext uri="{FF2B5EF4-FFF2-40B4-BE49-F238E27FC236}">
                <a16:creationId xmlns:a16="http://schemas.microsoft.com/office/drawing/2014/main" id="{30F8F0D2-D3BF-449F-9C1B-3ABCC3FE9114}"/>
              </a:ext>
            </a:extLst>
          </p:cNvPr>
          <p:cNvSpPr>
            <a:spLocks noGrp="1"/>
          </p:cNvSpPr>
          <p:nvPr>
            <p:ph type="dt" sz="half" idx="10"/>
          </p:nvPr>
        </p:nvSpPr>
        <p:spPr/>
        <p:txBody>
          <a:bodyPr/>
          <a:lstStyle/>
          <a:p>
            <a:fld id="{3C2E8409-4BA4-4F75-B536-8109E23BD2B5}" type="datetimeFigureOut">
              <a:rPr lang="nn-NO" smtClean="0"/>
              <a:t>22.04.2018</a:t>
            </a:fld>
            <a:endParaRPr lang="nn-NO"/>
          </a:p>
        </p:txBody>
      </p:sp>
      <p:sp>
        <p:nvSpPr>
          <p:cNvPr id="5" name="Plassholder for bunntekst 4">
            <a:extLst>
              <a:ext uri="{FF2B5EF4-FFF2-40B4-BE49-F238E27FC236}">
                <a16:creationId xmlns:a16="http://schemas.microsoft.com/office/drawing/2014/main" id="{CD74BA1A-FE49-4CDA-8845-DCD6D87254D9}"/>
              </a:ext>
            </a:extLst>
          </p:cNvPr>
          <p:cNvSpPr>
            <a:spLocks noGrp="1"/>
          </p:cNvSpPr>
          <p:nvPr>
            <p:ph type="ftr" sz="quarter" idx="11"/>
          </p:nvPr>
        </p:nvSpPr>
        <p:spPr/>
        <p:txBody>
          <a:bodyPr/>
          <a:lstStyle/>
          <a:p>
            <a:endParaRPr lang="nn-NO"/>
          </a:p>
        </p:txBody>
      </p:sp>
      <p:sp>
        <p:nvSpPr>
          <p:cNvPr id="6" name="Plassholder for lysbildenummer 5">
            <a:extLst>
              <a:ext uri="{FF2B5EF4-FFF2-40B4-BE49-F238E27FC236}">
                <a16:creationId xmlns:a16="http://schemas.microsoft.com/office/drawing/2014/main" id="{25CF2406-9D53-4DFE-A45C-04024F8D0C77}"/>
              </a:ext>
            </a:extLst>
          </p:cNvPr>
          <p:cNvSpPr>
            <a:spLocks noGrp="1"/>
          </p:cNvSpPr>
          <p:nvPr>
            <p:ph type="sldNum" sz="quarter" idx="12"/>
          </p:nvPr>
        </p:nvSpPr>
        <p:spPr/>
        <p:txBody>
          <a:bodyPr/>
          <a:lstStyle/>
          <a:p>
            <a:fld id="{FCBDF76C-666E-4B4A-92C7-3871F855B6B2}" type="slidenum">
              <a:rPr lang="nn-NO" smtClean="0"/>
              <a:t>‹#›</a:t>
            </a:fld>
            <a:endParaRPr lang="nn-NO"/>
          </a:p>
        </p:txBody>
      </p:sp>
    </p:spTree>
    <p:extLst>
      <p:ext uri="{BB962C8B-B14F-4D97-AF65-F5344CB8AC3E}">
        <p14:creationId xmlns:p14="http://schemas.microsoft.com/office/powerpoint/2010/main" val="4130117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9B1A4AF-FBB7-4F18-94A7-0A8DFF7074FD}"/>
              </a:ext>
            </a:extLst>
          </p:cNvPr>
          <p:cNvSpPr>
            <a:spLocks noGrp="1"/>
          </p:cNvSpPr>
          <p:nvPr>
            <p:ph type="title"/>
          </p:nvPr>
        </p:nvSpPr>
        <p:spPr/>
        <p:txBody>
          <a:bodyPr/>
          <a:lstStyle/>
          <a:p>
            <a:r>
              <a:rPr lang="nb-NO"/>
              <a:t>Klikk for å redigere tittelstil</a:t>
            </a:r>
            <a:endParaRPr lang="nn-NO"/>
          </a:p>
        </p:txBody>
      </p:sp>
      <p:sp>
        <p:nvSpPr>
          <p:cNvPr id="3" name="Plassholder for innhold 2">
            <a:extLst>
              <a:ext uri="{FF2B5EF4-FFF2-40B4-BE49-F238E27FC236}">
                <a16:creationId xmlns:a16="http://schemas.microsoft.com/office/drawing/2014/main" id="{F5B36DF0-0F79-4C29-9D45-92FA52F50694}"/>
              </a:ext>
            </a:extLst>
          </p:cNvPr>
          <p:cNvSpPr>
            <a:spLocks noGrp="1"/>
          </p:cNvSpPr>
          <p:nvPr>
            <p:ph sz="half" idx="1"/>
          </p:nvPr>
        </p:nvSpPr>
        <p:spPr>
          <a:xfrm>
            <a:off x="838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4" name="Plassholder for innhold 3">
            <a:extLst>
              <a:ext uri="{FF2B5EF4-FFF2-40B4-BE49-F238E27FC236}">
                <a16:creationId xmlns:a16="http://schemas.microsoft.com/office/drawing/2014/main" id="{08577415-788D-40E6-984C-194EBF91B4D7}"/>
              </a:ext>
            </a:extLst>
          </p:cNvPr>
          <p:cNvSpPr>
            <a:spLocks noGrp="1"/>
          </p:cNvSpPr>
          <p:nvPr>
            <p:ph sz="half" idx="2"/>
          </p:nvPr>
        </p:nvSpPr>
        <p:spPr>
          <a:xfrm>
            <a:off x="6172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5" name="Plassholder for dato 4">
            <a:extLst>
              <a:ext uri="{FF2B5EF4-FFF2-40B4-BE49-F238E27FC236}">
                <a16:creationId xmlns:a16="http://schemas.microsoft.com/office/drawing/2014/main" id="{FFF0A40B-0F41-41E3-A4B7-B2CBF4A5E769}"/>
              </a:ext>
            </a:extLst>
          </p:cNvPr>
          <p:cNvSpPr>
            <a:spLocks noGrp="1"/>
          </p:cNvSpPr>
          <p:nvPr>
            <p:ph type="dt" sz="half" idx="10"/>
          </p:nvPr>
        </p:nvSpPr>
        <p:spPr/>
        <p:txBody>
          <a:bodyPr/>
          <a:lstStyle/>
          <a:p>
            <a:fld id="{3C2E8409-4BA4-4F75-B536-8109E23BD2B5}" type="datetimeFigureOut">
              <a:rPr lang="nn-NO" smtClean="0"/>
              <a:t>22.04.2018</a:t>
            </a:fld>
            <a:endParaRPr lang="nn-NO"/>
          </a:p>
        </p:txBody>
      </p:sp>
      <p:sp>
        <p:nvSpPr>
          <p:cNvPr id="6" name="Plassholder for bunntekst 5">
            <a:extLst>
              <a:ext uri="{FF2B5EF4-FFF2-40B4-BE49-F238E27FC236}">
                <a16:creationId xmlns:a16="http://schemas.microsoft.com/office/drawing/2014/main" id="{E61CA951-B145-4B5C-9979-05A5A6D563F5}"/>
              </a:ext>
            </a:extLst>
          </p:cNvPr>
          <p:cNvSpPr>
            <a:spLocks noGrp="1"/>
          </p:cNvSpPr>
          <p:nvPr>
            <p:ph type="ftr" sz="quarter" idx="11"/>
          </p:nvPr>
        </p:nvSpPr>
        <p:spPr/>
        <p:txBody>
          <a:bodyPr/>
          <a:lstStyle/>
          <a:p>
            <a:endParaRPr lang="nn-NO"/>
          </a:p>
        </p:txBody>
      </p:sp>
      <p:sp>
        <p:nvSpPr>
          <p:cNvPr id="7" name="Plassholder for lysbildenummer 6">
            <a:extLst>
              <a:ext uri="{FF2B5EF4-FFF2-40B4-BE49-F238E27FC236}">
                <a16:creationId xmlns:a16="http://schemas.microsoft.com/office/drawing/2014/main" id="{8CBDBDB7-D545-4C3C-BB5A-43DCC9448CC3}"/>
              </a:ext>
            </a:extLst>
          </p:cNvPr>
          <p:cNvSpPr>
            <a:spLocks noGrp="1"/>
          </p:cNvSpPr>
          <p:nvPr>
            <p:ph type="sldNum" sz="quarter" idx="12"/>
          </p:nvPr>
        </p:nvSpPr>
        <p:spPr/>
        <p:txBody>
          <a:bodyPr/>
          <a:lstStyle/>
          <a:p>
            <a:fld id="{FCBDF76C-666E-4B4A-92C7-3871F855B6B2}" type="slidenum">
              <a:rPr lang="nn-NO" smtClean="0"/>
              <a:t>‹#›</a:t>
            </a:fld>
            <a:endParaRPr lang="nn-NO"/>
          </a:p>
        </p:txBody>
      </p:sp>
    </p:spTree>
    <p:extLst>
      <p:ext uri="{BB962C8B-B14F-4D97-AF65-F5344CB8AC3E}">
        <p14:creationId xmlns:p14="http://schemas.microsoft.com/office/powerpoint/2010/main" val="20149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13B35D8-B8E7-4742-84B3-72DF06C7759C}"/>
              </a:ext>
            </a:extLst>
          </p:cNvPr>
          <p:cNvSpPr>
            <a:spLocks noGrp="1"/>
          </p:cNvSpPr>
          <p:nvPr>
            <p:ph type="title"/>
          </p:nvPr>
        </p:nvSpPr>
        <p:spPr>
          <a:xfrm>
            <a:off x="839788" y="365125"/>
            <a:ext cx="10515600" cy="1325563"/>
          </a:xfrm>
        </p:spPr>
        <p:txBody>
          <a:bodyPr/>
          <a:lstStyle/>
          <a:p>
            <a:r>
              <a:rPr lang="nb-NO"/>
              <a:t>Klikk for å redigere tittelstil</a:t>
            </a:r>
            <a:endParaRPr lang="nn-NO"/>
          </a:p>
        </p:txBody>
      </p:sp>
      <p:sp>
        <p:nvSpPr>
          <p:cNvPr id="3" name="Plassholder for tekst 2">
            <a:extLst>
              <a:ext uri="{FF2B5EF4-FFF2-40B4-BE49-F238E27FC236}">
                <a16:creationId xmlns:a16="http://schemas.microsoft.com/office/drawing/2014/main" id="{AC2CE08A-8738-4882-813A-0FA0B1D106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a:extLst>
              <a:ext uri="{FF2B5EF4-FFF2-40B4-BE49-F238E27FC236}">
                <a16:creationId xmlns:a16="http://schemas.microsoft.com/office/drawing/2014/main" id="{5C65C019-BF98-444F-944F-B4B4E1E07633}"/>
              </a:ext>
            </a:extLst>
          </p:cNvPr>
          <p:cNvSpPr>
            <a:spLocks noGrp="1"/>
          </p:cNvSpPr>
          <p:nvPr>
            <p:ph sz="half" idx="2"/>
          </p:nvPr>
        </p:nvSpPr>
        <p:spPr>
          <a:xfrm>
            <a:off x="839788" y="2505075"/>
            <a:ext cx="5157787"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5" name="Plassholder for tekst 4">
            <a:extLst>
              <a:ext uri="{FF2B5EF4-FFF2-40B4-BE49-F238E27FC236}">
                <a16:creationId xmlns:a16="http://schemas.microsoft.com/office/drawing/2014/main" id="{E40CD63A-F6EA-422F-84FA-D6AC232748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a:extLst>
              <a:ext uri="{FF2B5EF4-FFF2-40B4-BE49-F238E27FC236}">
                <a16:creationId xmlns:a16="http://schemas.microsoft.com/office/drawing/2014/main" id="{08880CB4-F5C8-43AD-8E73-0ED1B12FB50E}"/>
              </a:ext>
            </a:extLst>
          </p:cNvPr>
          <p:cNvSpPr>
            <a:spLocks noGrp="1"/>
          </p:cNvSpPr>
          <p:nvPr>
            <p:ph sz="quarter" idx="4"/>
          </p:nvPr>
        </p:nvSpPr>
        <p:spPr>
          <a:xfrm>
            <a:off x="6172200" y="2505075"/>
            <a:ext cx="5183188"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7" name="Plassholder for dato 6">
            <a:extLst>
              <a:ext uri="{FF2B5EF4-FFF2-40B4-BE49-F238E27FC236}">
                <a16:creationId xmlns:a16="http://schemas.microsoft.com/office/drawing/2014/main" id="{59537CF0-A432-47CB-A26F-801AD30BC8C2}"/>
              </a:ext>
            </a:extLst>
          </p:cNvPr>
          <p:cNvSpPr>
            <a:spLocks noGrp="1"/>
          </p:cNvSpPr>
          <p:nvPr>
            <p:ph type="dt" sz="half" idx="10"/>
          </p:nvPr>
        </p:nvSpPr>
        <p:spPr/>
        <p:txBody>
          <a:bodyPr/>
          <a:lstStyle/>
          <a:p>
            <a:fld id="{3C2E8409-4BA4-4F75-B536-8109E23BD2B5}" type="datetimeFigureOut">
              <a:rPr lang="nn-NO" smtClean="0"/>
              <a:t>22.04.2018</a:t>
            </a:fld>
            <a:endParaRPr lang="nn-NO"/>
          </a:p>
        </p:txBody>
      </p:sp>
      <p:sp>
        <p:nvSpPr>
          <p:cNvPr id="8" name="Plassholder for bunntekst 7">
            <a:extLst>
              <a:ext uri="{FF2B5EF4-FFF2-40B4-BE49-F238E27FC236}">
                <a16:creationId xmlns:a16="http://schemas.microsoft.com/office/drawing/2014/main" id="{A3590D7E-731A-4EC6-A250-5BB2D54573DF}"/>
              </a:ext>
            </a:extLst>
          </p:cNvPr>
          <p:cNvSpPr>
            <a:spLocks noGrp="1"/>
          </p:cNvSpPr>
          <p:nvPr>
            <p:ph type="ftr" sz="quarter" idx="11"/>
          </p:nvPr>
        </p:nvSpPr>
        <p:spPr/>
        <p:txBody>
          <a:bodyPr/>
          <a:lstStyle/>
          <a:p>
            <a:endParaRPr lang="nn-NO"/>
          </a:p>
        </p:txBody>
      </p:sp>
      <p:sp>
        <p:nvSpPr>
          <p:cNvPr id="9" name="Plassholder for lysbildenummer 8">
            <a:extLst>
              <a:ext uri="{FF2B5EF4-FFF2-40B4-BE49-F238E27FC236}">
                <a16:creationId xmlns:a16="http://schemas.microsoft.com/office/drawing/2014/main" id="{DB4AABA2-1D79-481D-BA13-C66CAEC3FA8C}"/>
              </a:ext>
            </a:extLst>
          </p:cNvPr>
          <p:cNvSpPr>
            <a:spLocks noGrp="1"/>
          </p:cNvSpPr>
          <p:nvPr>
            <p:ph type="sldNum" sz="quarter" idx="12"/>
          </p:nvPr>
        </p:nvSpPr>
        <p:spPr/>
        <p:txBody>
          <a:bodyPr/>
          <a:lstStyle/>
          <a:p>
            <a:fld id="{FCBDF76C-666E-4B4A-92C7-3871F855B6B2}" type="slidenum">
              <a:rPr lang="nn-NO" smtClean="0"/>
              <a:t>‹#›</a:t>
            </a:fld>
            <a:endParaRPr lang="nn-NO"/>
          </a:p>
        </p:txBody>
      </p:sp>
    </p:spTree>
    <p:extLst>
      <p:ext uri="{BB962C8B-B14F-4D97-AF65-F5344CB8AC3E}">
        <p14:creationId xmlns:p14="http://schemas.microsoft.com/office/powerpoint/2010/main" val="1983468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CA636E0-20A8-4838-AE95-C6B8C58F9135}"/>
              </a:ext>
            </a:extLst>
          </p:cNvPr>
          <p:cNvSpPr>
            <a:spLocks noGrp="1"/>
          </p:cNvSpPr>
          <p:nvPr>
            <p:ph type="title"/>
          </p:nvPr>
        </p:nvSpPr>
        <p:spPr/>
        <p:txBody>
          <a:bodyPr/>
          <a:lstStyle/>
          <a:p>
            <a:r>
              <a:rPr lang="nb-NO"/>
              <a:t>Klikk for å redigere tittelstil</a:t>
            </a:r>
            <a:endParaRPr lang="nn-NO"/>
          </a:p>
        </p:txBody>
      </p:sp>
      <p:sp>
        <p:nvSpPr>
          <p:cNvPr id="3" name="Plassholder for dato 2">
            <a:extLst>
              <a:ext uri="{FF2B5EF4-FFF2-40B4-BE49-F238E27FC236}">
                <a16:creationId xmlns:a16="http://schemas.microsoft.com/office/drawing/2014/main" id="{2720FE4D-D33D-464E-B995-0D1A4DC771FE}"/>
              </a:ext>
            </a:extLst>
          </p:cNvPr>
          <p:cNvSpPr>
            <a:spLocks noGrp="1"/>
          </p:cNvSpPr>
          <p:nvPr>
            <p:ph type="dt" sz="half" idx="10"/>
          </p:nvPr>
        </p:nvSpPr>
        <p:spPr/>
        <p:txBody>
          <a:bodyPr/>
          <a:lstStyle/>
          <a:p>
            <a:fld id="{3C2E8409-4BA4-4F75-B536-8109E23BD2B5}" type="datetimeFigureOut">
              <a:rPr lang="nn-NO" smtClean="0"/>
              <a:t>22.04.2018</a:t>
            </a:fld>
            <a:endParaRPr lang="nn-NO"/>
          </a:p>
        </p:txBody>
      </p:sp>
      <p:sp>
        <p:nvSpPr>
          <p:cNvPr id="4" name="Plassholder for bunntekst 3">
            <a:extLst>
              <a:ext uri="{FF2B5EF4-FFF2-40B4-BE49-F238E27FC236}">
                <a16:creationId xmlns:a16="http://schemas.microsoft.com/office/drawing/2014/main" id="{54F0BAF9-FEA1-430D-A808-19CAFC446111}"/>
              </a:ext>
            </a:extLst>
          </p:cNvPr>
          <p:cNvSpPr>
            <a:spLocks noGrp="1"/>
          </p:cNvSpPr>
          <p:nvPr>
            <p:ph type="ftr" sz="quarter" idx="11"/>
          </p:nvPr>
        </p:nvSpPr>
        <p:spPr/>
        <p:txBody>
          <a:bodyPr/>
          <a:lstStyle/>
          <a:p>
            <a:endParaRPr lang="nn-NO"/>
          </a:p>
        </p:txBody>
      </p:sp>
      <p:sp>
        <p:nvSpPr>
          <p:cNvPr id="5" name="Plassholder for lysbildenummer 4">
            <a:extLst>
              <a:ext uri="{FF2B5EF4-FFF2-40B4-BE49-F238E27FC236}">
                <a16:creationId xmlns:a16="http://schemas.microsoft.com/office/drawing/2014/main" id="{BD970565-7CDB-4C90-BFD7-BACF5F46A547}"/>
              </a:ext>
            </a:extLst>
          </p:cNvPr>
          <p:cNvSpPr>
            <a:spLocks noGrp="1"/>
          </p:cNvSpPr>
          <p:nvPr>
            <p:ph type="sldNum" sz="quarter" idx="12"/>
          </p:nvPr>
        </p:nvSpPr>
        <p:spPr/>
        <p:txBody>
          <a:bodyPr/>
          <a:lstStyle/>
          <a:p>
            <a:fld id="{FCBDF76C-666E-4B4A-92C7-3871F855B6B2}" type="slidenum">
              <a:rPr lang="nn-NO" smtClean="0"/>
              <a:t>‹#›</a:t>
            </a:fld>
            <a:endParaRPr lang="nn-NO"/>
          </a:p>
        </p:txBody>
      </p:sp>
    </p:spTree>
    <p:extLst>
      <p:ext uri="{BB962C8B-B14F-4D97-AF65-F5344CB8AC3E}">
        <p14:creationId xmlns:p14="http://schemas.microsoft.com/office/powerpoint/2010/main" val="3000075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C38C1026-605B-45A9-98C5-9D3F6511E75D}"/>
              </a:ext>
            </a:extLst>
          </p:cNvPr>
          <p:cNvSpPr>
            <a:spLocks noGrp="1"/>
          </p:cNvSpPr>
          <p:nvPr>
            <p:ph type="dt" sz="half" idx="10"/>
          </p:nvPr>
        </p:nvSpPr>
        <p:spPr/>
        <p:txBody>
          <a:bodyPr/>
          <a:lstStyle/>
          <a:p>
            <a:fld id="{3C2E8409-4BA4-4F75-B536-8109E23BD2B5}" type="datetimeFigureOut">
              <a:rPr lang="nn-NO" smtClean="0"/>
              <a:t>22.04.2018</a:t>
            </a:fld>
            <a:endParaRPr lang="nn-NO"/>
          </a:p>
        </p:txBody>
      </p:sp>
      <p:sp>
        <p:nvSpPr>
          <p:cNvPr id="3" name="Plassholder for bunntekst 2">
            <a:extLst>
              <a:ext uri="{FF2B5EF4-FFF2-40B4-BE49-F238E27FC236}">
                <a16:creationId xmlns:a16="http://schemas.microsoft.com/office/drawing/2014/main" id="{4B7BE2DD-A12F-486F-B0B5-2C703029B83E}"/>
              </a:ext>
            </a:extLst>
          </p:cNvPr>
          <p:cNvSpPr>
            <a:spLocks noGrp="1"/>
          </p:cNvSpPr>
          <p:nvPr>
            <p:ph type="ftr" sz="quarter" idx="11"/>
          </p:nvPr>
        </p:nvSpPr>
        <p:spPr/>
        <p:txBody>
          <a:bodyPr/>
          <a:lstStyle/>
          <a:p>
            <a:endParaRPr lang="nn-NO"/>
          </a:p>
        </p:txBody>
      </p:sp>
      <p:sp>
        <p:nvSpPr>
          <p:cNvPr id="4" name="Plassholder for lysbildenummer 3">
            <a:extLst>
              <a:ext uri="{FF2B5EF4-FFF2-40B4-BE49-F238E27FC236}">
                <a16:creationId xmlns:a16="http://schemas.microsoft.com/office/drawing/2014/main" id="{38BB37EE-CF75-4FC7-AA18-30D1C2540291}"/>
              </a:ext>
            </a:extLst>
          </p:cNvPr>
          <p:cNvSpPr>
            <a:spLocks noGrp="1"/>
          </p:cNvSpPr>
          <p:nvPr>
            <p:ph type="sldNum" sz="quarter" idx="12"/>
          </p:nvPr>
        </p:nvSpPr>
        <p:spPr/>
        <p:txBody>
          <a:bodyPr/>
          <a:lstStyle/>
          <a:p>
            <a:fld id="{FCBDF76C-666E-4B4A-92C7-3871F855B6B2}" type="slidenum">
              <a:rPr lang="nn-NO" smtClean="0"/>
              <a:t>‹#›</a:t>
            </a:fld>
            <a:endParaRPr lang="nn-NO"/>
          </a:p>
        </p:txBody>
      </p:sp>
    </p:spTree>
    <p:extLst>
      <p:ext uri="{BB962C8B-B14F-4D97-AF65-F5344CB8AC3E}">
        <p14:creationId xmlns:p14="http://schemas.microsoft.com/office/powerpoint/2010/main" val="2406462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1DFC473-5BC2-4F4A-9674-FE8D0FA77D4B}"/>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nn-NO"/>
          </a:p>
        </p:txBody>
      </p:sp>
      <p:sp>
        <p:nvSpPr>
          <p:cNvPr id="3" name="Plassholder for innhold 2">
            <a:extLst>
              <a:ext uri="{FF2B5EF4-FFF2-40B4-BE49-F238E27FC236}">
                <a16:creationId xmlns:a16="http://schemas.microsoft.com/office/drawing/2014/main" id="{47E28D51-C2FA-40EF-A687-62AF2A8486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4" name="Plassholder for tekst 3">
            <a:extLst>
              <a:ext uri="{FF2B5EF4-FFF2-40B4-BE49-F238E27FC236}">
                <a16:creationId xmlns:a16="http://schemas.microsoft.com/office/drawing/2014/main" id="{507B2983-4366-4A7E-AAAA-4C684F5D37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a:extLst>
              <a:ext uri="{FF2B5EF4-FFF2-40B4-BE49-F238E27FC236}">
                <a16:creationId xmlns:a16="http://schemas.microsoft.com/office/drawing/2014/main" id="{1D33CCFA-3A04-4545-8788-C9998BDC9849}"/>
              </a:ext>
            </a:extLst>
          </p:cNvPr>
          <p:cNvSpPr>
            <a:spLocks noGrp="1"/>
          </p:cNvSpPr>
          <p:nvPr>
            <p:ph type="dt" sz="half" idx="10"/>
          </p:nvPr>
        </p:nvSpPr>
        <p:spPr/>
        <p:txBody>
          <a:bodyPr/>
          <a:lstStyle/>
          <a:p>
            <a:fld id="{3C2E8409-4BA4-4F75-B536-8109E23BD2B5}" type="datetimeFigureOut">
              <a:rPr lang="nn-NO" smtClean="0"/>
              <a:t>22.04.2018</a:t>
            </a:fld>
            <a:endParaRPr lang="nn-NO"/>
          </a:p>
        </p:txBody>
      </p:sp>
      <p:sp>
        <p:nvSpPr>
          <p:cNvPr id="6" name="Plassholder for bunntekst 5">
            <a:extLst>
              <a:ext uri="{FF2B5EF4-FFF2-40B4-BE49-F238E27FC236}">
                <a16:creationId xmlns:a16="http://schemas.microsoft.com/office/drawing/2014/main" id="{6BEE25E2-9D54-4A12-8DCA-85BB7951E269}"/>
              </a:ext>
            </a:extLst>
          </p:cNvPr>
          <p:cNvSpPr>
            <a:spLocks noGrp="1"/>
          </p:cNvSpPr>
          <p:nvPr>
            <p:ph type="ftr" sz="quarter" idx="11"/>
          </p:nvPr>
        </p:nvSpPr>
        <p:spPr/>
        <p:txBody>
          <a:bodyPr/>
          <a:lstStyle/>
          <a:p>
            <a:endParaRPr lang="nn-NO"/>
          </a:p>
        </p:txBody>
      </p:sp>
      <p:sp>
        <p:nvSpPr>
          <p:cNvPr id="7" name="Plassholder for lysbildenummer 6">
            <a:extLst>
              <a:ext uri="{FF2B5EF4-FFF2-40B4-BE49-F238E27FC236}">
                <a16:creationId xmlns:a16="http://schemas.microsoft.com/office/drawing/2014/main" id="{BC472CD8-5747-4D88-8134-FFAB10061DF8}"/>
              </a:ext>
            </a:extLst>
          </p:cNvPr>
          <p:cNvSpPr>
            <a:spLocks noGrp="1"/>
          </p:cNvSpPr>
          <p:nvPr>
            <p:ph type="sldNum" sz="quarter" idx="12"/>
          </p:nvPr>
        </p:nvSpPr>
        <p:spPr/>
        <p:txBody>
          <a:bodyPr/>
          <a:lstStyle/>
          <a:p>
            <a:fld id="{FCBDF76C-666E-4B4A-92C7-3871F855B6B2}" type="slidenum">
              <a:rPr lang="nn-NO" smtClean="0"/>
              <a:t>‹#›</a:t>
            </a:fld>
            <a:endParaRPr lang="nn-NO"/>
          </a:p>
        </p:txBody>
      </p:sp>
    </p:spTree>
    <p:extLst>
      <p:ext uri="{BB962C8B-B14F-4D97-AF65-F5344CB8AC3E}">
        <p14:creationId xmlns:p14="http://schemas.microsoft.com/office/powerpoint/2010/main" val="2718672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9EDB1E7-B1AE-4707-A455-A50EBE0E5BF2}"/>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nn-NO"/>
          </a:p>
        </p:txBody>
      </p:sp>
      <p:sp>
        <p:nvSpPr>
          <p:cNvPr id="3" name="Plassholder for bilde 2">
            <a:extLst>
              <a:ext uri="{FF2B5EF4-FFF2-40B4-BE49-F238E27FC236}">
                <a16:creationId xmlns:a16="http://schemas.microsoft.com/office/drawing/2014/main" id="{A640D23C-894C-446E-89B5-0666FFE843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n-NO"/>
          </a:p>
        </p:txBody>
      </p:sp>
      <p:sp>
        <p:nvSpPr>
          <p:cNvPr id="4" name="Plassholder for tekst 3">
            <a:extLst>
              <a:ext uri="{FF2B5EF4-FFF2-40B4-BE49-F238E27FC236}">
                <a16:creationId xmlns:a16="http://schemas.microsoft.com/office/drawing/2014/main" id="{18FE9454-3916-4724-8E9A-00310412D9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a:extLst>
              <a:ext uri="{FF2B5EF4-FFF2-40B4-BE49-F238E27FC236}">
                <a16:creationId xmlns:a16="http://schemas.microsoft.com/office/drawing/2014/main" id="{147BB396-CD40-43C8-90A2-188723728C5E}"/>
              </a:ext>
            </a:extLst>
          </p:cNvPr>
          <p:cNvSpPr>
            <a:spLocks noGrp="1"/>
          </p:cNvSpPr>
          <p:nvPr>
            <p:ph type="dt" sz="half" idx="10"/>
          </p:nvPr>
        </p:nvSpPr>
        <p:spPr/>
        <p:txBody>
          <a:bodyPr/>
          <a:lstStyle/>
          <a:p>
            <a:fld id="{3C2E8409-4BA4-4F75-B536-8109E23BD2B5}" type="datetimeFigureOut">
              <a:rPr lang="nn-NO" smtClean="0"/>
              <a:t>22.04.2018</a:t>
            </a:fld>
            <a:endParaRPr lang="nn-NO"/>
          </a:p>
        </p:txBody>
      </p:sp>
      <p:sp>
        <p:nvSpPr>
          <p:cNvPr id="6" name="Plassholder for bunntekst 5">
            <a:extLst>
              <a:ext uri="{FF2B5EF4-FFF2-40B4-BE49-F238E27FC236}">
                <a16:creationId xmlns:a16="http://schemas.microsoft.com/office/drawing/2014/main" id="{C1C2EAB1-03A1-4F7E-B902-000635D661CD}"/>
              </a:ext>
            </a:extLst>
          </p:cNvPr>
          <p:cNvSpPr>
            <a:spLocks noGrp="1"/>
          </p:cNvSpPr>
          <p:nvPr>
            <p:ph type="ftr" sz="quarter" idx="11"/>
          </p:nvPr>
        </p:nvSpPr>
        <p:spPr/>
        <p:txBody>
          <a:bodyPr/>
          <a:lstStyle/>
          <a:p>
            <a:endParaRPr lang="nn-NO"/>
          </a:p>
        </p:txBody>
      </p:sp>
      <p:sp>
        <p:nvSpPr>
          <p:cNvPr id="7" name="Plassholder for lysbildenummer 6">
            <a:extLst>
              <a:ext uri="{FF2B5EF4-FFF2-40B4-BE49-F238E27FC236}">
                <a16:creationId xmlns:a16="http://schemas.microsoft.com/office/drawing/2014/main" id="{8A06D0A0-68EE-495C-ADA0-636B93CAF8CF}"/>
              </a:ext>
            </a:extLst>
          </p:cNvPr>
          <p:cNvSpPr>
            <a:spLocks noGrp="1"/>
          </p:cNvSpPr>
          <p:nvPr>
            <p:ph type="sldNum" sz="quarter" idx="12"/>
          </p:nvPr>
        </p:nvSpPr>
        <p:spPr/>
        <p:txBody>
          <a:bodyPr/>
          <a:lstStyle/>
          <a:p>
            <a:fld id="{FCBDF76C-666E-4B4A-92C7-3871F855B6B2}" type="slidenum">
              <a:rPr lang="nn-NO" smtClean="0"/>
              <a:t>‹#›</a:t>
            </a:fld>
            <a:endParaRPr lang="nn-NO"/>
          </a:p>
        </p:txBody>
      </p:sp>
    </p:spTree>
    <p:extLst>
      <p:ext uri="{BB962C8B-B14F-4D97-AF65-F5344CB8AC3E}">
        <p14:creationId xmlns:p14="http://schemas.microsoft.com/office/powerpoint/2010/main" val="377709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5761A489-310D-46BB-AAF8-B07C7FE4A0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endParaRPr lang="nn-NO"/>
          </a:p>
        </p:txBody>
      </p:sp>
      <p:sp>
        <p:nvSpPr>
          <p:cNvPr id="3" name="Plassholder for tekst 2">
            <a:extLst>
              <a:ext uri="{FF2B5EF4-FFF2-40B4-BE49-F238E27FC236}">
                <a16:creationId xmlns:a16="http://schemas.microsoft.com/office/drawing/2014/main" id="{1D1BCC82-539C-4D85-817F-922FA8589D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4" name="Plassholder for dato 3">
            <a:extLst>
              <a:ext uri="{FF2B5EF4-FFF2-40B4-BE49-F238E27FC236}">
                <a16:creationId xmlns:a16="http://schemas.microsoft.com/office/drawing/2014/main" id="{ED622B75-6DC8-4995-9D27-1CD5780E56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2E8409-4BA4-4F75-B536-8109E23BD2B5}" type="datetimeFigureOut">
              <a:rPr lang="nn-NO" smtClean="0"/>
              <a:t>22.04.2018</a:t>
            </a:fld>
            <a:endParaRPr lang="nn-NO"/>
          </a:p>
        </p:txBody>
      </p:sp>
      <p:sp>
        <p:nvSpPr>
          <p:cNvPr id="5" name="Plassholder for bunntekst 4">
            <a:extLst>
              <a:ext uri="{FF2B5EF4-FFF2-40B4-BE49-F238E27FC236}">
                <a16:creationId xmlns:a16="http://schemas.microsoft.com/office/drawing/2014/main" id="{60E66CD6-FB15-4E38-8344-13F694BB14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n-NO"/>
          </a:p>
        </p:txBody>
      </p:sp>
      <p:sp>
        <p:nvSpPr>
          <p:cNvPr id="6" name="Plassholder for lysbildenummer 5">
            <a:extLst>
              <a:ext uri="{FF2B5EF4-FFF2-40B4-BE49-F238E27FC236}">
                <a16:creationId xmlns:a16="http://schemas.microsoft.com/office/drawing/2014/main" id="{0380B36A-3316-48EA-B420-7CDD46A61D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BDF76C-666E-4B4A-92C7-3871F855B6B2}" type="slidenum">
              <a:rPr lang="nn-NO" smtClean="0"/>
              <a:t>‹#›</a:t>
            </a:fld>
            <a:endParaRPr lang="nn-NO"/>
          </a:p>
        </p:txBody>
      </p:sp>
    </p:spTree>
    <p:extLst>
      <p:ext uri="{BB962C8B-B14F-4D97-AF65-F5344CB8AC3E}">
        <p14:creationId xmlns:p14="http://schemas.microsoft.com/office/powerpoint/2010/main" val="38225298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8" name="Group 7" title="intersecting circles">
            <a:extLst>
              <a:ext uri="{FF2B5EF4-FFF2-40B4-BE49-F238E27FC236}">
                <a16:creationId xmlns:a16="http://schemas.microsoft.com/office/drawing/2014/main" id="{D2C4BFA1-2075-4901-9E24-E41D1FDD51FD}"/>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5481" y="498348"/>
            <a:ext cx="9902663" cy="5861304"/>
            <a:chOff x="1155481" y="498348"/>
            <a:chExt cx="9902663" cy="5861304"/>
          </a:xfrm>
        </p:grpSpPr>
        <p:sp>
          <p:nvSpPr>
            <p:cNvPr id="9" name="Oval 5">
              <a:extLst>
                <a:ext uri="{FF2B5EF4-FFF2-40B4-BE49-F238E27FC236}">
                  <a16:creationId xmlns:a16="http://schemas.microsoft.com/office/drawing/2014/main" id="{985A7375-E3AF-4F5C-85AE-17E8832952CA}"/>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10" name="Oval 9">
              <a:extLst>
                <a:ext uri="{FF2B5EF4-FFF2-40B4-BE49-F238E27FC236}">
                  <a16:creationId xmlns:a16="http://schemas.microsoft.com/office/drawing/2014/main" id="{F0307F65-8304-4FA8-A841-D4D7625411BE}"/>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11" name="Oval 5">
              <a:extLst>
                <a:ext uri="{FF2B5EF4-FFF2-40B4-BE49-F238E27FC236}">
                  <a16:creationId xmlns:a16="http://schemas.microsoft.com/office/drawing/2014/main" id="{C8B8394C-136F-4E05-A002-D93A5E79CD50}"/>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13" name="Rectangle 12" title="ribbon">
            <a:extLst>
              <a:ext uri="{FF2B5EF4-FFF2-40B4-BE49-F238E27FC236}">
                <a16:creationId xmlns:a16="http://schemas.microsoft.com/office/drawing/2014/main" id="{053FB2EE-284F-4C87-AB3D-BBF87A9FAB9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12192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tel 1">
            <a:extLst>
              <a:ext uri="{FF2B5EF4-FFF2-40B4-BE49-F238E27FC236}">
                <a16:creationId xmlns:a16="http://schemas.microsoft.com/office/drawing/2014/main" id="{EE04A9E7-A625-4F2B-BEEB-B3111622BD2C}"/>
              </a:ext>
            </a:extLst>
          </p:cNvPr>
          <p:cNvSpPr>
            <a:spLocks noGrp="1"/>
          </p:cNvSpPr>
          <p:nvPr>
            <p:ph type="ctrTitle"/>
          </p:nvPr>
        </p:nvSpPr>
        <p:spPr>
          <a:xfrm>
            <a:off x="1524000" y="2776538"/>
            <a:ext cx="9144000" cy="1381188"/>
          </a:xfrm>
        </p:spPr>
        <p:txBody>
          <a:bodyPr anchor="ctr">
            <a:normAutofit/>
          </a:bodyPr>
          <a:lstStyle/>
          <a:p>
            <a:r>
              <a:rPr lang="nn-NO" sz="4000" dirty="0">
                <a:solidFill>
                  <a:schemeClr val="bg2"/>
                </a:solidFill>
              </a:rPr>
              <a:t>Jubelhelg saman med </a:t>
            </a:r>
            <a:r>
              <a:rPr lang="nn-NO" sz="4000">
                <a:solidFill>
                  <a:schemeClr val="bg2"/>
                </a:solidFill>
              </a:rPr>
              <a:t>Martin Cave m/vener</a:t>
            </a:r>
          </a:p>
        </p:txBody>
      </p:sp>
      <p:sp>
        <p:nvSpPr>
          <p:cNvPr id="3" name="Undertittel 2">
            <a:extLst>
              <a:ext uri="{FF2B5EF4-FFF2-40B4-BE49-F238E27FC236}">
                <a16:creationId xmlns:a16="http://schemas.microsoft.com/office/drawing/2014/main" id="{4399FC68-4EA6-4578-BEB5-4633931E5CC1}"/>
              </a:ext>
            </a:extLst>
          </p:cNvPr>
          <p:cNvSpPr>
            <a:spLocks noGrp="1"/>
          </p:cNvSpPr>
          <p:nvPr>
            <p:ph type="subTitle" idx="1"/>
          </p:nvPr>
        </p:nvSpPr>
        <p:spPr>
          <a:xfrm>
            <a:off x="1524000" y="4495800"/>
            <a:ext cx="9144000" cy="762000"/>
          </a:xfrm>
        </p:spPr>
        <p:txBody>
          <a:bodyPr>
            <a:normAutofit/>
          </a:bodyPr>
          <a:lstStyle/>
          <a:p>
            <a:r>
              <a:rPr lang="nn-NO" sz="1800"/>
              <a:t>Fellesmøter 20.-22.april 2018</a:t>
            </a:r>
          </a:p>
        </p:txBody>
      </p:sp>
    </p:spTree>
    <p:extLst>
      <p:ext uri="{BB962C8B-B14F-4D97-AF65-F5344CB8AC3E}">
        <p14:creationId xmlns:p14="http://schemas.microsoft.com/office/powerpoint/2010/main" val="3199566859"/>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67D4867-5BA7-4462-B2F6-A23F4A622AA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8" name="Plassholder for innhold 4">
            <a:extLst>
              <a:ext uri="{FF2B5EF4-FFF2-40B4-BE49-F238E27FC236}">
                <a16:creationId xmlns:a16="http://schemas.microsoft.com/office/drawing/2014/main" id="{3FAAEEAA-67B2-4696-893C-4EF675C408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5009362" y="1551247"/>
            <a:ext cx="6317317" cy="3553492"/>
          </a:xfrm>
          <a:prstGeom prst="rect">
            <a:avLst/>
          </a:prstGeom>
        </p:spPr>
      </p:pic>
      <p:sp>
        <p:nvSpPr>
          <p:cNvPr id="2" name="Tittel 1">
            <a:extLst>
              <a:ext uri="{FF2B5EF4-FFF2-40B4-BE49-F238E27FC236}">
                <a16:creationId xmlns:a16="http://schemas.microsoft.com/office/drawing/2014/main" id="{86E98731-CD15-4552-9D5C-3F51B06C7AF9}"/>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nn-NO" sz="2800" dirty="0">
                <a:solidFill>
                  <a:schemeClr val="bg1"/>
                </a:solidFill>
              </a:rPr>
              <a:t>Martin Cave</a:t>
            </a:r>
          </a:p>
        </p:txBody>
      </p:sp>
      <p:sp>
        <p:nvSpPr>
          <p:cNvPr id="10" name="Content Placeholder 9">
            <a:extLst>
              <a:ext uri="{FF2B5EF4-FFF2-40B4-BE49-F238E27FC236}">
                <a16:creationId xmlns:a16="http://schemas.microsoft.com/office/drawing/2014/main" id="{A4F23AA8-C94D-487B-89D9-57D54C979FB9}"/>
              </a:ext>
            </a:extLst>
          </p:cNvPr>
          <p:cNvSpPr>
            <a:spLocks noGrp="1"/>
          </p:cNvSpPr>
          <p:nvPr>
            <p:ph idx="1"/>
          </p:nvPr>
        </p:nvSpPr>
        <p:spPr>
          <a:xfrm>
            <a:off x="643468" y="2638044"/>
            <a:ext cx="3363974" cy="3415622"/>
          </a:xfrm>
        </p:spPr>
        <p:txBody>
          <a:bodyPr>
            <a:normAutofit/>
          </a:bodyPr>
          <a:lstStyle/>
          <a:p>
            <a:r>
              <a:rPr lang="en-US" sz="2000" dirty="0">
                <a:solidFill>
                  <a:schemeClr val="bg1"/>
                </a:solidFill>
              </a:rPr>
              <a:t>Martin Cave </a:t>
            </a:r>
            <a:r>
              <a:rPr lang="en-US" sz="2000" dirty="0" err="1">
                <a:solidFill>
                  <a:schemeClr val="bg1"/>
                </a:solidFill>
              </a:rPr>
              <a:t>var</a:t>
            </a:r>
            <a:r>
              <a:rPr lang="en-US" sz="2000" dirty="0">
                <a:solidFill>
                  <a:schemeClr val="bg1"/>
                </a:solidFill>
              </a:rPr>
              <a:t> </a:t>
            </a:r>
            <a:r>
              <a:rPr lang="en-US" sz="2000" dirty="0" err="1">
                <a:solidFill>
                  <a:schemeClr val="bg1"/>
                </a:solidFill>
              </a:rPr>
              <a:t>i</a:t>
            </a:r>
            <a:r>
              <a:rPr lang="en-US" sz="2000" dirty="0">
                <a:solidFill>
                  <a:schemeClr val="bg1"/>
                </a:solidFill>
              </a:rPr>
              <a:t> </a:t>
            </a:r>
            <a:r>
              <a:rPr lang="en-US" sz="2000" dirty="0" err="1">
                <a:solidFill>
                  <a:schemeClr val="bg1"/>
                </a:solidFill>
              </a:rPr>
              <a:t>storform</a:t>
            </a:r>
            <a:r>
              <a:rPr lang="en-US" sz="2000" dirty="0">
                <a:solidFill>
                  <a:schemeClr val="bg1"/>
                </a:solidFill>
              </a:rPr>
              <a:t> under </a:t>
            </a:r>
            <a:r>
              <a:rPr lang="en-US" sz="2000" dirty="0" err="1">
                <a:solidFill>
                  <a:schemeClr val="bg1"/>
                </a:solidFill>
              </a:rPr>
              <a:t>heile</a:t>
            </a:r>
            <a:r>
              <a:rPr lang="en-US" sz="2000" dirty="0">
                <a:solidFill>
                  <a:schemeClr val="bg1"/>
                </a:solidFill>
              </a:rPr>
              <a:t> </a:t>
            </a:r>
            <a:r>
              <a:rPr lang="en-US" sz="2000" dirty="0" err="1">
                <a:solidFill>
                  <a:schemeClr val="bg1"/>
                </a:solidFill>
              </a:rPr>
              <a:t>helga</a:t>
            </a:r>
            <a:r>
              <a:rPr lang="en-US" sz="2000" dirty="0">
                <a:solidFill>
                  <a:schemeClr val="bg1"/>
                </a:solidFill>
              </a:rPr>
              <a:t> </a:t>
            </a:r>
            <a:r>
              <a:rPr lang="en-US" sz="2000" dirty="0" err="1">
                <a:solidFill>
                  <a:schemeClr val="bg1"/>
                </a:solidFill>
              </a:rPr>
              <a:t>og</a:t>
            </a:r>
            <a:r>
              <a:rPr lang="en-US" sz="2000" dirty="0">
                <a:solidFill>
                  <a:schemeClr val="bg1"/>
                </a:solidFill>
              </a:rPr>
              <a:t> </a:t>
            </a:r>
            <a:r>
              <a:rPr lang="en-US" sz="2000" dirty="0" err="1">
                <a:solidFill>
                  <a:schemeClr val="bg1"/>
                </a:solidFill>
              </a:rPr>
              <a:t>underviste</a:t>
            </a:r>
            <a:r>
              <a:rPr lang="en-US" sz="2000" dirty="0">
                <a:solidFill>
                  <a:schemeClr val="bg1"/>
                </a:solidFill>
              </a:rPr>
              <a:t> med </a:t>
            </a:r>
            <a:r>
              <a:rPr lang="en-US" sz="2000" dirty="0" err="1">
                <a:solidFill>
                  <a:schemeClr val="bg1"/>
                </a:solidFill>
              </a:rPr>
              <a:t>kløkt</a:t>
            </a:r>
            <a:r>
              <a:rPr lang="en-US" sz="2000" dirty="0">
                <a:solidFill>
                  <a:schemeClr val="bg1"/>
                </a:solidFill>
              </a:rPr>
              <a:t>, humor </a:t>
            </a:r>
            <a:r>
              <a:rPr lang="en-US" sz="2000" dirty="0" err="1">
                <a:solidFill>
                  <a:schemeClr val="bg1"/>
                </a:solidFill>
              </a:rPr>
              <a:t>og</a:t>
            </a:r>
            <a:r>
              <a:rPr lang="en-US" sz="2000" dirty="0">
                <a:solidFill>
                  <a:schemeClr val="bg1"/>
                </a:solidFill>
              </a:rPr>
              <a:t> </a:t>
            </a:r>
            <a:r>
              <a:rPr lang="en-US" sz="2000" dirty="0" err="1">
                <a:solidFill>
                  <a:schemeClr val="bg1"/>
                </a:solidFill>
              </a:rPr>
              <a:t>varme</a:t>
            </a:r>
            <a:r>
              <a:rPr lang="en-US" sz="2000" dirty="0">
                <a:solidFill>
                  <a:schemeClr val="bg1"/>
                </a:solidFill>
              </a:rPr>
              <a:t>. Denne </a:t>
            </a:r>
            <a:r>
              <a:rPr lang="en-US" sz="2000" dirty="0" err="1">
                <a:solidFill>
                  <a:schemeClr val="bg1"/>
                </a:solidFill>
              </a:rPr>
              <a:t>mannen</a:t>
            </a:r>
            <a:r>
              <a:rPr lang="en-US" sz="2000" dirty="0">
                <a:solidFill>
                  <a:schemeClr val="bg1"/>
                </a:solidFill>
              </a:rPr>
              <a:t> </a:t>
            </a:r>
            <a:r>
              <a:rPr lang="en-US" sz="2000" dirty="0" err="1">
                <a:solidFill>
                  <a:schemeClr val="bg1"/>
                </a:solidFill>
              </a:rPr>
              <a:t>får</a:t>
            </a:r>
            <a:r>
              <a:rPr lang="en-US" sz="2000" dirty="0">
                <a:solidFill>
                  <a:schemeClr val="bg1"/>
                </a:solidFill>
              </a:rPr>
              <a:t> </a:t>
            </a:r>
            <a:r>
              <a:rPr lang="en-US" sz="2000" dirty="0" err="1">
                <a:solidFill>
                  <a:schemeClr val="bg1"/>
                </a:solidFill>
              </a:rPr>
              <a:t>alle</a:t>
            </a:r>
            <a:r>
              <a:rPr lang="en-US" sz="2000" dirty="0">
                <a:solidFill>
                  <a:schemeClr val="bg1"/>
                </a:solidFill>
              </a:rPr>
              <a:t> </a:t>
            </a:r>
            <a:r>
              <a:rPr lang="en-US" sz="2000" dirty="0" err="1">
                <a:solidFill>
                  <a:schemeClr val="bg1"/>
                </a:solidFill>
              </a:rPr>
              <a:t>til</a:t>
            </a:r>
            <a:r>
              <a:rPr lang="en-US" sz="2000" dirty="0">
                <a:solidFill>
                  <a:schemeClr val="bg1"/>
                </a:solidFill>
              </a:rPr>
              <a:t> å </a:t>
            </a:r>
            <a:r>
              <a:rPr lang="en-US" sz="2000" dirty="0" err="1">
                <a:solidFill>
                  <a:schemeClr val="bg1"/>
                </a:solidFill>
              </a:rPr>
              <a:t>senka</a:t>
            </a:r>
            <a:r>
              <a:rPr lang="en-US" sz="2000" dirty="0">
                <a:solidFill>
                  <a:schemeClr val="bg1"/>
                </a:solidFill>
              </a:rPr>
              <a:t> </a:t>
            </a:r>
            <a:r>
              <a:rPr lang="en-US" sz="2000" dirty="0" err="1">
                <a:solidFill>
                  <a:schemeClr val="bg1"/>
                </a:solidFill>
              </a:rPr>
              <a:t>skuldrane</a:t>
            </a:r>
            <a:r>
              <a:rPr lang="en-US" sz="2000" dirty="0">
                <a:solidFill>
                  <a:schemeClr val="bg1"/>
                </a:solidFill>
              </a:rPr>
              <a:t>, </a:t>
            </a:r>
            <a:r>
              <a:rPr lang="en-US" sz="2000" dirty="0" err="1">
                <a:solidFill>
                  <a:schemeClr val="bg1"/>
                </a:solidFill>
              </a:rPr>
              <a:t>og</a:t>
            </a:r>
            <a:r>
              <a:rPr lang="en-US" sz="2000" dirty="0">
                <a:solidFill>
                  <a:schemeClr val="bg1"/>
                </a:solidFill>
              </a:rPr>
              <a:t> </a:t>
            </a:r>
            <a:r>
              <a:rPr lang="en-US" sz="2000" dirty="0" err="1">
                <a:solidFill>
                  <a:schemeClr val="bg1"/>
                </a:solidFill>
              </a:rPr>
              <a:t>han</a:t>
            </a:r>
            <a:r>
              <a:rPr lang="en-US" sz="2000" dirty="0">
                <a:solidFill>
                  <a:schemeClr val="bg1"/>
                </a:solidFill>
              </a:rPr>
              <a:t> </a:t>
            </a:r>
            <a:r>
              <a:rPr lang="en-US" sz="2000" dirty="0" err="1">
                <a:solidFill>
                  <a:schemeClr val="bg1"/>
                </a:solidFill>
              </a:rPr>
              <a:t>har</a:t>
            </a:r>
            <a:r>
              <a:rPr lang="en-US" sz="2000" dirty="0">
                <a:solidFill>
                  <a:schemeClr val="bg1"/>
                </a:solidFill>
              </a:rPr>
              <a:t> </a:t>
            </a:r>
            <a:r>
              <a:rPr lang="en-US" sz="2000" dirty="0" err="1">
                <a:solidFill>
                  <a:schemeClr val="bg1"/>
                </a:solidFill>
              </a:rPr>
              <a:t>ein</a:t>
            </a:r>
            <a:r>
              <a:rPr lang="en-US" sz="2000" dirty="0">
                <a:solidFill>
                  <a:schemeClr val="bg1"/>
                </a:solidFill>
              </a:rPr>
              <a:t> eigen </a:t>
            </a:r>
            <a:r>
              <a:rPr lang="en-US" sz="2000" dirty="0" err="1">
                <a:solidFill>
                  <a:schemeClr val="bg1"/>
                </a:solidFill>
              </a:rPr>
              <a:t>evne</a:t>
            </a:r>
            <a:r>
              <a:rPr lang="en-US" sz="2000" dirty="0">
                <a:solidFill>
                  <a:schemeClr val="bg1"/>
                </a:solidFill>
              </a:rPr>
              <a:t> </a:t>
            </a:r>
            <a:r>
              <a:rPr lang="en-US" sz="2000" dirty="0" err="1">
                <a:solidFill>
                  <a:schemeClr val="bg1"/>
                </a:solidFill>
              </a:rPr>
              <a:t>til</a:t>
            </a:r>
            <a:r>
              <a:rPr lang="en-US" sz="2000" dirty="0">
                <a:solidFill>
                  <a:schemeClr val="bg1"/>
                </a:solidFill>
              </a:rPr>
              <a:t> å </a:t>
            </a:r>
            <a:r>
              <a:rPr lang="en-US" sz="2000" dirty="0" err="1">
                <a:solidFill>
                  <a:schemeClr val="bg1"/>
                </a:solidFill>
              </a:rPr>
              <a:t>gjera</a:t>
            </a:r>
            <a:r>
              <a:rPr lang="en-US" sz="2000" dirty="0">
                <a:solidFill>
                  <a:schemeClr val="bg1"/>
                </a:solidFill>
              </a:rPr>
              <a:t> </a:t>
            </a:r>
            <a:r>
              <a:rPr lang="en-US" sz="2000" dirty="0" err="1">
                <a:solidFill>
                  <a:schemeClr val="bg1"/>
                </a:solidFill>
              </a:rPr>
              <a:t>bibelforteljingar</a:t>
            </a:r>
            <a:r>
              <a:rPr lang="en-US" sz="2000" dirty="0">
                <a:solidFill>
                  <a:schemeClr val="bg1"/>
                </a:solidFill>
              </a:rPr>
              <a:t> </a:t>
            </a:r>
            <a:r>
              <a:rPr lang="en-US" sz="2000" dirty="0" err="1">
                <a:solidFill>
                  <a:schemeClr val="bg1"/>
                </a:solidFill>
              </a:rPr>
              <a:t>og</a:t>
            </a:r>
            <a:r>
              <a:rPr lang="en-US" sz="2000" dirty="0">
                <a:solidFill>
                  <a:schemeClr val="bg1"/>
                </a:solidFill>
              </a:rPr>
              <a:t> </a:t>
            </a:r>
            <a:r>
              <a:rPr lang="en-US" sz="2000" dirty="0" err="1">
                <a:solidFill>
                  <a:schemeClr val="bg1"/>
                </a:solidFill>
              </a:rPr>
              <a:t>bibelord</a:t>
            </a:r>
            <a:r>
              <a:rPr lang="en-US" sz="2000" dirty="0">
                <a:solidFill>
                  <a:schemeClr val="bg1"/>
                </a:solidFill>
              </a:rPr>
              <a:t> </a:t>
            </a:r>
            <a:r>
              <a:rPr lang="en-US" sz="2000" dirty="0" err="1">
                <a:solidFill>
                  <a:schemeClr val="bg1"/>
                </a:solidFill>
              </a:rPr>
              <a:t>levande</a:t>
            </a:r>
            <a:r>
              <a:rPr lang="en-US" sz="2000" dirty="0">
                <a:solidFill>
                  <a:schemeClr val="bg1"/>
                </a:solidFill>
              </a:rPr>
              <a:t> </a:t>
            </a:r>
            <a:r>
              <a:rPr lang="en-US" sz="2000" dirty="0" err="1">
                <a:solidFill>
                  <a:schemeClr val="bg1"/>
                </a:solidFill>
              </a:rPr>
              <a:t>og</a:t>
            </a:r>
            <a:r>
              <a:rPr lang="en-US" sz="2000" dirty="0">
                <a:solidFill>
                  <a:schemeClr val="bg1"/>
                </a:solidFill>
              </a:rPr>
              <a:t> </a:t>
            </a:r>
            <a:r>
              <a:rPr lang="en-US" sz="2000" dirty="0" err="1">
                <a:solidFill>
                  <a:schemeClr val="bg1"/>
                </a:solidFill>
              </a:rPr>
              <a:t>forståelege</a:t>
            </a:r>
            <a:r>
              <a:rPr lang="en-US" sz="2000" dirty="0">
                <a:solidFill>
                  <a:schemeClr val="bg1"/>
                </a:solidFill>
              </a:rPr>
              <a:t> for </a:t>
            </a:r>
            <a:r>
              <a:rPr lang="en-US" sz="2000" dirty="0" err="1">
                <a:solidFill>
                  <a:schemeClr val="bg1"/>
                </a:solidFill>
              </a:rPr>
              <a:t>tilhøyrarane</a:t>
            </a:r>
            <a:r>
              <a:rPr lang="en-US" sz="2000" dirty="0">
                <a:solidFill>
                  <a:schemeClr val="bg1"/>
                </a:solidFill>
              </a:rPr>
              <a:t>. </a:t>
            </a:r>
          </a:p>
        </p:txBody>
      </p:sp>
    </p:spTree>
    <p:extLst>
      <p:ext uri="{BB962C8B-B14F-4D97-AF65-F5344CB8AC3E}">
        <p14:creationId xmlns:p14="http://schemas.microsoft.com/office/powerpoint/2010/main" val="87126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3ED6512-6858-4552-B699-9A97FE9A4EA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4038CB10-1F5C-4D54-9DF7-12586DE5B00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3638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lassholder for innhold 4">
            <a:extLst>
              <a:ext uri="{FF2B5EF4-FFF2-40B4-BE49-F238E27FC236}">
                <a16:creationId xmlns:a16="http://schemas.microsoft.com/office/drawing/2014/main" id="{0B2D3AD5-6263-4ABE-A249-6FFBFA62194E}"/>
              </a:ext>
            </a:extLst>
          </p:cNvPr>
          <p:cNvPicPr>
            <a:picLocks noChangeAspect="1"/>
          </p:cNvPicPr>
          <p:nvPr/>
        </p:nvPicPr>
        <p:blipFill rotWithShape="1">
          <a:blip r:embed="rId2">
            <a:extLst>
              <a:ext uri="{28A0092B-C50C-407E-A947-70E740481C1C}">
                <a14:useLocalDpi xmlns:a14="http://schemas.microsoft.com/office/drawing/2010/main" val="0"/>
              </a:ext>
            </a:extLst>
          </a:blip>
          <a:srcRect r="3337"/>
          <a:stretch/>
        </p:blipFill>
        <p:spPr>
          <a:xfrm>
            <a:off x="327547" y="321733"/>
            <a:ext cx="7058306" cy="4107392"/>
          </a:xfrm>
          <a:prstGeom prst="rect">
            <a:avLst/>
          </a:prstGeom>
        </p:spPr>
      </p:pic>
      <p:sp>
        <p:nvSpPr>
          <p:cNvPr id="2" name="Tittel 1">
            <a:extLst>
              <a:ext uri="{FF2B5EF4-FFF2-40B4-BE49-F238E27FC236}">
                <a16:creationId xmlns:a16="http://schemas.microsoft.com/office/drawing/2014/main" id="{DB001280-92A5-467A-80C5-67744444D73E}"/>
              </a:ext>
            </a:extLst>
          </p:cNvPr>
          <p:cNvSpPr>
            <a:spLocks noGrp="1"/>
          </p:cNvSpPr>
          <p:nvPr>
            <p:ph type="title"/>
          </p:nvPr>
        </p:nvSpPr>
        <p:spPr>
          <a:xfrm>
            <a:off x="524256" y="4767072"/>
            <a:ext cx="6594189" cy="1625210"/>
          </a:xfrm>
        </p:spPr>
        <p:txBody>
          <a:bodyPr>
            <a:normAutofit/>
          </a:bodyPr>
          <a:lstStyle/>
          <a:p>
            <a:pPr algn="r"/>
            <a:r>
              <a:rPr lang="nn-NO" dirty="0">
                <a:solidFill>
                  <a:srgbClr val="FFFFFF"/>
                </a:solidFill>
              </a:rPr>
              <a:t>IMI-teamet</a:t>
            </a:r>
          </a:p>
        </p:txBody>
      </p:sp>
      <p:sp>
        <p:nvSpPr>
          <p:cNvPr id="10" name="Content Placeholder 9">
            <a:extLst>
              <a:ext uri="{FF2B5EF4-FFF2-40B4-BE49-F238E27FC236}">
                <a16:creationId xmlns:a16="http://schemas.microsoft.com/office/drawing/2014/main" id="{D2492309-EF26-46CF-ABB8-3EB77E1EF7C3}"/>
              </a:ext>
            </a:extLst>
          </p:cNvPr>
          <p:cNvSpPr>
            <a:spLocks noGrp="1"/>
          </p:cNvSpPr>
          <p:nvPr>
            <p:ph idx="1"/>
          </p:nvPr>
        </p:nvSpPr>
        <p:spPr>
          <a:xfrm>
            <a:off x="8029319" y="917725"/>
            <a:ext cx="3424739" cy="4852362"/>
          </a:xfrm>
        </p:spPr>
        <p:txBody>
          <a:bodyPr anchor="ctr">
            <a:normAutofit/>
          </a:bodyPr>
          <a:lstStyle/>
          <a:p>
            <a:r>
              <a:rPr lang="en-US" sz="2000" dirty="0">
                <a:solidFill>
                  <a:srgbClr val="FFFFFF"/>
                </a:solidFill>
              </a:rPr>
              <a:t>Martin </a:t>
            </a:r>
            <a:r>
              <a:rPr lang="en-US" sz="2000" dirty="0" err="1">
                <a:solidFill>
                  <a:srgbClr val="FFFFFF"/>
                </a:solidFill>
              </a:rPr>
              <a:t>hadde</a:t>
            </a:r>
            <a:r>
              <a:rPr lang="en-US" sz="2000" dirty="0">
                <a:solidFill>
                  <a:srgbClr val="FFFFFF"/>
                </a:solidFill>
              </a:rPr>
              <a:t> med </a:t>
            </a:r>
            <a:r>
              <a:rPr lang="en-US" sz="2000" dirty="0" err="1">
                <a:solidFill>
                  <a:srgbClr val="FFFFFF"/>
                </a:solidFill>
              </a:rPr>
              <a:t>seg</a:t>
            </a:r>
            <a:r>
              <a:rPr lang="en-US" sz="2000" dirty="0">
                <a:solidFill>
                  <a:srgbClr val="FFFFFF"/>
                </a:solidFill>
              </a:rPr>
              <a:t> </a:t>
            </a:r>
            <a:r>
              <a:rPr lang="en-US" sz="2000" dirty="0" err="1">
                <a:solidFill>
                  <a:srgbClr val="FFFFFF"/>
                </a:solidFill>
              </a:rPr>
              <a:t>eit</a:t>
            </a:r>
            <a:r>
              <a:rPr lang="en-US" sz="2000" dirty="0">
                <a:solidFill>
                  <a:srgbClr val="FFFFFF"/>
                </a:solidFill>
              </a:rPr>
              <a:t> </a:t>
            </a:r>
            <a:r>
              <a:rPr lang="en-US" sz="2000" dirty="0" err="1">
                <a:solidFill>
                  <a:srgbClr val="FFFFFF"/>
                </a:solidFill>
              </a:rPr>
              <a:t>heilt</a:t>
            </a:r>
            <a:r>
              <a:rPr lang="en-US" sz="2000" dirty="0">
                <a:solidFill>
                  <a:srgbClr val="FFFFFF"/>
                </a:solidFill>
              </a:rPr>
              <a:t> team </a:t>
            </a:r>
            <a:r>
              <a:rPr lang="en-US" sz="2000" dirty="0" err="1">
                <a:solidFill>
                  <a:srgbClr val="FFFFFF"/>
                </a:solidFill>
              </a:rPr>
              <a:t>som</a:t>
            </a:r>
            <a:r>
              <a:rPr lang="en-US" sz="2000" dirty="0">
                <a:solidFill>
                  <a:srgbClr val="FFFFFF"/>
                </a:solidFill>
              </a:rPr>
              <a:t> bad </a:t>
            </a:r>
            <a:r>
              <a:rPr lang="en-US" sz="2000" dirty="0" err="1">
                <a:solidFill>
                  <a:srgbClr val="FFFFFF"/>
                </a:solidFill>
              </a:rPr>
              <a:t>og</a:t>
            </a:r>
            <a:r>
              <a:rPr lang="en-US" sz="2000" dirty="0">
                <a:solidFill>
                  <a:srgbClr val="FFFFFF"/>
                </a:solidFill>
              </a:rPr>
              <a:t> </a:t>
            </a:r>
            <a:r>
              <a:rPr lang="en-US" sz="2000" dirty="0" err="1">
                <a:solidFill>
                  <a:srgbClr val="FFFFFF"/>
                </a:solidFill>
              </a:rPr>
              <a:t>profeterte</a:t>
            </a:r>
            <a:r>
              <a:rPr lang="en-US" sz="2000" dirty="0">
                <a:solidFill>
                  <a:srgbClr val="FFFFFF"/>
                </a:solidFill>
              </a:rPr>
              <a:t> over folk. </a:t>
            </a:r>
            <a:r>
              <a:rPr lang="en-US" sz="2000" dirty="0" err="1">
                <a:solidFill>
                  <a:srgbClr val="FFFFFF"/>
                </a:solidFill>
              </a:rPr>
              <a:t>Får</a:t>
            </a:r>
            <a:r>
              <a:rPr lang="en-US" sz="2000" dirty="0">
                <a:solidFill>
                  <a:srgbClr val="FFFFFF"/>
                </a:solidFill>
              </a:rPr>
              <a:t> </a:t>
            </a:r>
            <a:r>
              <a:rPr lang="en-US" sz="2000" dirty="0" err="1">
                <a:solidFill>
                  <a:srgbClr val="FFFFFF"/>
                </a:solidFill>
              </a:rPr>
              <a:t>venstre</a:t>
            </a:r>
            <a:r>
              <a:rPr lang="en-US" sz="2000" dirty="0">
                <a:solidFill>
                  <a:srgbClr val="FFFFFF"/>
                </a:solidFill>
              </a:rPr>
              <a:t>: Nils Einar, Marius, Einar, Inger </a:t>
            </a:r>
            <a:r>
              <a:rPr lang="en-US" sz="2000" dirty="0" err="1">
                <a:solidFill>
                  <a:srgbClr val="FFFFFF"/>
                </a:solidFill>
              </a:rPr>
              <a:t>og</a:t>
            </a:r>
            <a:r>
              <a:rPr lang="en-US" sz="2000" dirty="0">
                <a:solidFill>
                  <a:srgbClr val="FFFFFF"/>
                </a:solidFill>
              </a:rPr>
              <a:t> </a:t>
            </a:r>
            <a:r>
              <a:rPr lang="en-US" sz="2000" dirty="0" err="1">
                <a:solidFill>
                  <a:srgbClr val="FFFFFF"/>
                </a:solidFill>
              </a:rPr>
              <a:t>herr</a:t>
            </a:r>
            <a:r>
              <a:rPr lang="en-US" sz="2000" dirty="0">
                <a:solidFill>
                  <a:srgbClr val="FFFFFF"/>
                </a:solidFill>
              </a:rPr>
              <a:t> Cave</a:t>
            </a:r>
          </a:p>
        </p:txBody>
      </p:sp>
    </p:spTree>
    <p:extLst>
      <p:ext uri="{BB962C8B-B14F-4D97-AF65-F5344CB8AC3E}">
        <p14:creationId xmlns:p14="http://schemas.microsoft.com/office/powerpoint/2010/main" val="1256623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lassholder for innhold 4" descr="Et bilde som inneholder vegg, innendørs&#10;&#10;Beskrivelse som er generert med høy visshet">
            <a:extLst>
              <a:ext uri="{FF2B5EF4-FFF2-40B4-BE49-F238E27FC236}">
                <a16:creationId xmlns:a16="http://schemas.microsoft.com/office/drawing/2014/main" id="{F5ED6479-2C45-426D-9F8B-71DC37785E5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9836" r="6976"/>
          <a:stretch/>
        </p:blipFill>
        <p:spPr>
          <a:xfrm rot="5400000">
            <a:off x="-1110377" y="1110377"/>
            <a:ext cx="6858000" cy="4637246"/>
          </a:xfrm>
          <a:prstGeom prst="rect">
            <a:avLst/>
          </a:prstGeom>
        </p:spPr>
      </p:pic>
      <p:sp>
        <p:nvSpPr>
          <p:cNvPr id="10" name="Rectangle 9">
            <a:extLst>
              <a:ext uri="{FF2B5EF4-FFF2-40B4-BE49-F238E27FC236}">
                <a16:creationId xmlns:a16="http://schemas.microsoft.com/office/drawing/2014/main" id="{B9951BD9-0868-4CDB-ACD6-9C4209B5E41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7247" y="0"/>
            <a:ext cx="755475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4CE4A85F-B408-4FE8-B7D6-D05821E22492}"/>
              </a:ext>
            </a:extLst>
          </p:cNvPr>
          <p:cNvSpPr>
            <a:spLocks noGrp="1"/>
          </p:cNvSpPr>
          <p:nvPr>
            <p:ph type="title"/>
          </p:nvPr>
        </p:nvSpPr>
        <p:spPr>
          <a:xfrm>
            <a:off x="5277328" y="640082"/>
            <a:ext cx="6274591" cy="5855968"/>
          </a:xfrm>
        </p:spPr>
        <p:txBody>
          <a:bodyPr vert="horz" lIns="91440" tIns="45720" rIns="91440" bIns="45720" rtlCol="0" anchor="b">
            <a:noAutofit/>
          </a:bodyPr>
          <a:lstStyle/>
          <a:p>
            <a:r>
              <a:rPr lang="en-US" sz="3600" dirty="0">
                <a:solidFill>
                  <a:schemeClr val="bg1"/>
                </a:solidFill>
              </a:rPr>
              <a:t>Inger </a:t>
            </a:r>
            <a:r>
              <a:rPr lang="en-US" sz="3600" dirty="0" err="1">
                <a:solidFill>
                  <a:schemeClr val="bg1"/>
                </a:solidFill>
              </a:rPr>
              <a:t>har</a:t>
            </a:r>
            <a:r>
              <a:rPr lang="en-US" sz="3600" dirty="0">
                <a:solidFill>
                  <a:schemeClr val="bg1"/>
                </a:solidFill>
              </a:rPr>
              <a:t> CP. Her </a:t>
            </a:r>
            <a:r>
              <a:rPr lang="en-US" sz="3600" dirty="0" err="1">
                <a:solidFill>
                  <a:schemeClr val="bg1"/>
                </a:solidFill>
              </a:rPr>
              <a:t>fortel</a:t>
            </a:r>
            <a:r>
              <a:rPr lang="en-US" sz="3600" dirty="0">
                <a:solidFill>
                  <a:schemeClr val="bg1"/>
                </a:solidFill>
              </a:rPr>
              <a:t> ho om at ho </a:t>
            </a:r>
            <a:r>
              <a:rPr lang="en-US" sz="3600" dirty="0" err="1">
                <a:solidFill>
                  <a:schemeClr val="bg1"/>
                </a:solidFill>
              </a:rPr>
              <a:t>som</a:t>
            </a:r>
            <a:r>
              <a:rPr lang="en-US" sz="3600" dirty="0">
                <a:solidFill>
                  <a:schemeClr val="bg1"/>
                </a:solidFill>
              </a:rPr>
              <a:t> </a:t>
            </a:r>
            <a:r>
              <a:rPr lang="en-US" sz="3600" dirty="0" err="1">
                <a:solidFill>
                  <a:schemeClr val="bg1"/>
                </a:solidFill>
              </a:rPr>
              <a:t>kristen</a:t>
            </a:r>
            <a:r>
              <a:rPr lang="en-US" sz="3600" dirty="0">
                <a:solidFill>
                  <a:schemeClr val="bg1"/>
                </a:solidFill>
              </a:rPr>
              <a:t> </a:t>
            </a:r>
            <a:r>
              <a:rPr lang="en-US" sz="3600" dirty="0" err="1">
                <a:solidFill>
                  <a:schemeClr val="bg1"/>
                </a:solidFill>
              </a:rPr>
              <a:t>har</a:t>
            </a:r>
            <a:r>
              <a:rPr lang="en-US" sz="3600" dirty="0">
                <a:solidFill>
                  <a:schemeClr val="bg1"/>
                </a:solidFill>
              </a:rPr>
              <a:t> sin </a:t>
            </a:r>
            <a:r>
              <a:rPr lang="en-US" sz="3600" dirty="0" err="1">
                <a:solidFill>
                  <a:schemeClr val="bg1"/>
                </a:solidFill>
              </a:rPr>
              <a:t>identitet</a:t>
            </a:r>
            <a:r>
              <a:rPr lang="en-US" sz="3600" dirty="0">
                <a:solidFill>
                  <a:schemeClr val="bg1"/>
                </a:solidFill>
              </a:rPr>
              <a:t> </a:t>
            </a:r>
            <a:r>
              <a:rPr lang="en-US" sz="3600" dirty="0" err="1">
                <a:solidFill>
                  <a:schemeClr val="bg1"/>
                </a:solidFill>
              </a:rPr>
              <a:t>i</a:t>
            </a:r>
            <a:r>
              <a:rPr lang="en-US" sz="3600" dirty="0">
                <a:solidFill>
                  <a:schemeClr val="bg1"/>
                </a:solidFill>
              </a:rPr>
              <a:t> </a:t>
            </a:r>
            <a:r>
              <a:rPr lang="en-US" sz="3600" dirty="0" err="1">
                <a:solidFill>
                  <a:schemeClr val="bg1"/>
                </a:solidFill>
              </a:rPr>
              <a:t>Gud</a:t>
            </a:r>
            <a:r>
              <a:rPr lang="en-US" sz="3600" dirty="0">
                <a:solidFill>
                  <a:schemeClr val="bg1"/>
                </a:solidFill>
              </a:rPr>
              <a:t>, </a:t>
            </a:r>
            <a:r>
              <a:rPr lang="en-US" sz="3600" dirty="0" err="1">
                <a:solidFill>
                  <a:schemeClr val="bg1"/>
                </a:solidFill>
              </a:rPr>
              <a:t>og</a:t>
            </a:r>
            <a:r>
              <a:rPr lang="en-US" sz="3600" dirty="0">
                <a:solidFill>
                  <a:schemeClr val="bg1"/>
                </a:solidFill>
              </a:rPr>
              <a:t> </a:t>
            </a:r>
            <a:r>
              <a:rPr lang="en-US" sz="3600" dirty="0" err="1">
                <a:solidFill>
                  <a:schemeClr val="bg1"/>
                </a:solidFill>
              </a:rPr>
              <a:t>ikkje</a:t>
            </a:r>
            <a:r>
              <a:rPr lang="en-US" sz="3600" dirty="0">
                <a:solidFill>
                  <a:schemeClr val="bg1"/>
                </a:solidFill>
              </a:rPr>
              <a:t> </a:t>
            </a:r>
            <a:r>
              <a:rPr lang="en-US" sz="3600" dirty="0" err="1">
                <a:solidFill>
                  <a:schemeClr val="bg1"/>
                </a:solidFill>
              </a:rPr>
              <a:t>i</a:t>
            </a:r>
            <a:r>
              <a:rPr lang="en-US" sz="3600" dirty="0">
                <a:solidFill>
                  <a:schemeClr val="bg1"/>
                </a:solidFill>
              </a:rPr>
              <a:t> </a:t>
            </a:r>
            <a:r>
              <a:rPr lang="en-US" sz="3600" dirty="0" err="1">
                <a:solidFill>
                  <a:schemeClr val="bg1"/>
                </a:solidFill>
              </a:rPr>
              <a:t>sjukdomen</a:t>
            </a:r>
            <a:r>
              <a:rPr lang="en-US" sz="3600" dirty="0">
                <a:solidFill>
                  <a:schemeClr val="bg1"/>
                </a:solidFill>
              </a:rPr>
              <a:t>, </a:t>
            </a:r>
            <a:r>
              <a:rPr lang="en-US" sz="3600" dirty="0" err="1">
                <a:solidFill>
                  <a:schemeClr val="bg1"/>
                </a:solidFill>
              </a:rPr>
              <a:t>og</a:t>
            </a:r>
            <a:r>
              <a:rPr lang="en-US" sz="3600" dirty="0">
                <a:solidFill>
                  <a:schemeClr val="bg1"/>
                </a:solidFill>
              </a:rPr>
              <a:t> at folk </a:t>
            </a:r>
            <a:r>
              <a:rPr lang="en-US" sz="3600" dirty="0" err="1">
                <a:solidFill>
                  <a:schemeClr val="bg1"/>
                </a:solidFill>
              </a:rPr>
              <a:t>i</a:t>
            </a:r>
            <a:r>
              <a:rPr lang="en-US" sz="3600" dirty="0">
                <a:solidFill>
                  <a:schemeClr val="bg1"/>
                </a:solidFill>
              </a:rPr>
              <a:t> IMI </a:t>
            </a:r>
            <a:r>
              <a:rPr lang="en-US" sz="3600" dirty="0" err="1">
                <a:solidFill>
                  <a:schemeClr val="bg1"/>
                </a:solidFill>
              </a:rPr>
              <a:t>alltid</a:t>
            </a:r>
            <a:r>
              <a:rPr lang="en-US" sz="3600" dirty="0">
                <a:solidFill>
                  <a:schemeClr val="bg1"/>
                </a:solidFill>
              </a:rPr>
              <a:t> </a:t>
            </a:r>
            <a:r>
              <a:rPr lang="en-US" sz="3600" dirty="0" err="1">
                <a:solidFill>
                  <a:schemeClr val="bg1"/>
                </a:solidFill>
              </a:rPr>
              <a:t>møter</a:t>
            </a:r>
            <a:r>
              <a:rPr lang="en-US" sz="3600" dirty="0">
                <a:solidFill>
                  <a:schemeClr val="bg1"/>
                </a:solidFill>
              </a:rPr>
              <a:t> </a:t>
            </a:r>
            <a:r>
              <a:rPr lang="en-US" sz="3600" dirty="0" err="1">
                <a:solidFill>
                  <a:schemeClr val="bg1"/>
                </a:solidFill>
              </a:rPr>
              <a:t>henne</a:t>
            </a:r>
            <a:r>
              <a:rPr lang="en-US" sz="3600" dirty="0">
                <a:solidFill>
                  <a:schemeClr val="bg1"/>
                </a:solidFill>
              </a:rPr>
              <a:t> med </a:t>
            </a:r>
            <a:r>
              <a:rPr lang="en-US" sz="3600" dirty="0" err="1">
                <a:solidFill>
                  <a:schemeClr val="bg1"/>
                </a:solidFill>
              </a:rPr>
              <a:t>kjærleik</a:t>
            </a:r>
            <a:r>
              <a:rPr lang="en-US" sz="3600" dirty="0">
                <a:solidFill>
                  <a:schemeClr val="bg1"/>
                </a:solidFill>
              </a:rPr>
              <a:t> </a:t>
            </a:r>
            <a:r>
              <a:rPr lang="en-US" sz="3600" dirty="0" err="1">
                <a:solidFill>
                  <a:schemeClr val="bg1"/>
                </a:solidFill>
              </a:rPr>
              <a:t>og</a:t>
            </a:r>
            <a:r>
              <a:rPr lang="en-US" sz="3600" dirty="0">
                <a:solidFill>
                  <a:schemeClr val="bg1"/>
                </a:solidFill>
              </a:rPr>
              <a:t> </a:t>
            </a:r>
            <a:r>
              <a:rPr lang="en-US" sz="3600" dirty="0" err="1">
                <a:solidFill>
                  <a:schemeClr val="bg1"/>
                </a:solidFill>
              </a:rPr>
              <a:t>respekt</a:t>
            </a:r>
            <a:r>
              <a:rPr lang="en-US" sz="3600" dirty="0">
                <a:solidFill>
                  <a:schemeClr val="bg1"/>
                </a:solidFill>
              </a:rPr>
              <a:t>. At </a:t>
            </a:r>
            <a:r>
              <a:rPr lang="en-US" sz="3600" dirty="0" err="1">
                <a:solidFill>
                  <a:schemeClr val="bg1"/>
                </a:solidFill>
              </a:rPr>
              <a:t>nokre</a:t>
            </a:r>
            <a:r>
              <a:rPr lang="en-US" sz="3600" dirty="0">
                <a:solidFill>
                  <a:schemeClr val="bg1"/>
                </a:solidFill>
              </a:rPr>
              <a:t> </a:t>
            </a:r>
            <a:r>
              <a:rPr lang="en-US" sz="3600" dirty="0" err="1">
                <a:solidFill>
                  <a:schemeClr val="bg1"/>
                </a:solidFill>
              </a:rPr>
              <a:t>har</a:t>
            </a:r>
            <a:r>
              <a:rPr lang="en-US" sz="3600" dirty="0">
                <a:solidFill>
                  <a:schemeClr val="bg1"/>
                </a:solidFill>
              </a:rPr>
              <a:t> </a:t>
            </a:r>
            <a:r>
              <a:rPr lang="en-US" sz="3600" dirty="0" err="1">
                <a:solidFill>
                  <a:schemeClr val="bg1"/>
                </a:solidFill>
              </a:rPr>
              <a:t>vanskeleg</a:t>
            </a:r>
            <a:r>
              <a:rPr lang="en-US" sz="3600" dirty="0">
                <a:solidFill>
                  <a:schemeClr val="bg1"/>
                </a:solidFill>
              </a:rPr>
              <a:t> med å vita </a:t>
            </a:r>
            <a:r>
              <a:rPr lang="en-US" sz="3600" dirty="0" err="1">
                <a:solidFill>
                  <a:schemeClr val="bg1"/>
                </a:solidFill>
              </a:rPr>
              <a:t>korleis</a:t>
            </a:r>
            <a:r>
              <a:rPr lang="en-US" sz="3600" dirty="0">
                <a:solidFill>
                  <a:schemeClr val="bg1"/>
                </a:solidFill>
              </a:rPr>
              <a:t> </a:t>
            </a:r>
            <a:r>
              <a:rPr lang="en-US" sz="3600" dirty="0" err="1">
                <a:solidFill>
                  <a:schemeClr val="bg1"/>
                </a:solidFill>
              </a:rPr>
              <a:t>dei</a:t>
            </a:r>
            <a:r>
              <a:rPr lang="en-US" sz="3600" dirty="0">
                <a:solidFill>
                  <a:schemeClr val="bg1"/>
                </a:solidFill>
              </a:rPr>
              <a:t> </a:t>
            </a:r>
            <a:r>
              <a:rPr lang="en-US" sz="3600" dirty="0" err="1">
                <a:solidFill>
                  <a:schemeClr val="bg1"/>
                </a:solidFill>
              </a:rPr>
              <a:t>skal</a:t>
            </a:r>
            <a:r>
              <a:rPr lang="en-US" sz="3600" dirty="0">
                <a:solidFill>
                  <a:schemeClr val="bg1"/>
                </a:solidFill>
              </a:rPr>
              <a:t> </a:t>
            </a:r>
            <a:r>
              <a:rPr lang="en-US" sz="3600" dirty="0" err="1">
                <a:solidFill>
                  <a:schemeClr val="bg1"/>
                </a:solidFill>
              </a:rPr>
              <a:t>oppføra</a:t>
            </a:r>
            <a:r>
              <a:rPr lang="en-US" sz="3600" dirty="0">
                <a:solidFill>
                  <a:schemeClr val="bg1"/>
                </a:solidFill>
              </a:rPr>
              <a:t> </a:t>
            </a:r>
            <a:r>
              <a:rPr lang="en-US" sz="3600" dirty="0" err="1">
                <a:solidFill>
                  <a:schemeClr val="bg1"/>
                </a:solidFill>
              </a:rPr>
              <a:t>seg</a:t>
            </a:r>
            <a:r>
              <a:rPr lang="en-US" sz="3600" dirty="0">
                <a:solidFill>
                  <a:schemeClr val="bg1"/>
                </a:solidFill>
              </a:rPr>
              <a:t> </a:t>
            </a:r>
            <a:r>
              <a:rPr lang="en-US" sz="3600" dirty="0" err="1">
                <a:solidFill>
                  <a:schemeClr val="bg1"/>
                </a:solidFill>
              </a:rPr>
              <a:t>når</a:t>
            </a:r>
            <a:r>
              <a:rPr lang="en-US" sz="3600" dirty="0">
                <a:solidFill>
                  <a:schemeClr val="bg1"/>
                </a:solidFill>
              </a:rPr>
              <a:t> </a:t>
            </a:r>
            <a:r>
              <a:rPr lang="en-US" sz="3600" dirty="0" err="1">
                <a:solidFill>
                  <a:schemeClr val="bg1"/>
                </a:solidFill>
              </a:rPr>
              <a:t>dei</a:t>
            </a:r>
            <a:r>
              <a:rPr lang="en-US" sz="3600" dirty="0">
                <a:solidFill>
                  <a:schemeClr val="bg1"/>
                </a:solidFill>
              </a:rPr>
              <a:t> </a:t>
            </a:r>
            <a:r>
              <a:rPr lang="en-US" sz="3600" dirty="0" err="1">
                <a:solidFill>
                  <a:schemeClr val="bg1"/>
                </a:solidFill>
              </a:rPr>
              <a:t>møter</a:t>
            </a:r>
            <a:r>
              <a:rPr lang="en-US" sz="3600" dirty="0">
                <a:solidFill>
                  <a:schemeClr val="bg1"/>
                </a:solidFill>
              </a:rPr>
              <a:t> </a:t>
            </a:r>
            <a:r>
              <a:rPr lang="en-US" sz="3600" dirty="0" err="1">
                <a:solidFill>
                  <a:schemeClr val="bg1"/>
                </a:solidFill>
              </a:rPr>
              <a:t>henne</a:t>
            </a:r>
            <a:r>
              <a:rPr lang="en-US" sz="3600" dirty="0">
                <a:solidFill>
                  <a:schemeClr val="bg1"/>
                </a:solidFill>
              </a:rPr>
              <a:t> </a:t>
            </a:r>
            <a:r>
              <a:rPr lang="en-US" sz="3600" dirty="0" err="1">
                <a:solidFill>
                  <a:schemeClr val="bg1"/>
                </a:solidFill>
              </a:rPr>
              <a:t>første</a:t>
            </a:r>
            <a:r>
              <a:rPr lang="en-US" sz="3600" dirty="0">
                <a:solidFill>
                  <a:schemeClr val="bg1"/>
                </a:solidFill>
              </a:rPr>
              <a:t> </a:t>
            </a:r>
            <a:r>
              <a:rPr lang="en-US" sz="3600" dirty="0" err="1">
                <a:solidFill>
                  <a:schemeClr val="bg1"/>
                </a:solidFill>
              </a:rPr>
              <a:t>gongen</a:t>
            </a:r>
            <a:r>
              <a:rPr lang="en-US" sz="3600" dirty="0">
                <a:solidFill>
                  <a:schemeClr val="bg1"/>
                </a:solidFill>
              </a:rPr>
              <a:t>, </a:t>
            </a:r>
            <a:r>
              <a:rPr lang="en-US" sz="3600" dirty="0" err="1">
                <a:solidFill>
                  <a:schemeClr val="bg1"/>
                </a:solidFill>
              </a:rPr>
              <a:t>det</a:t>
            </a:r>
            <a:r>
              <a:rPr lang="en-US" sz="3600" dirty="0">
                <a:solidFill>
                  <a:schemeClr val="bg1"/>
                </a:solidFill>
              </a:rPr>
              <a:t> </a:t>
            </a:r>
            <a:r>
              <a:rPr lang="en-US" sz="3600" dirty="0" err="1">
                <a:solidFill>
                  <a:schemeClr val="bg1"/>
                </a:solidFill>
              </a:rPr>
              <a:t>forstår</a:t>
            </a:r>
            <a:r>
              <a:rPr lang="en-US" sz="3600" dirty="0">
                <a:solidFill>
                  <a:schemeClr val="bg1"/>
                </a:solidFill>
              </a:rPr>
              <a:t> ho, men </a:t>
            </a:r>
            <a:r>
              <a:rPr lang="en-US" sz="3600" dirty="0" err="1">
                <a:solidFill>
                  <a:schemeClr val="bg1"/>
                </a:solidFill>
              </a:rPr>
              <a:t>dei</a:t>
            </a:r>
            <a:r>
              <a:rPr lang="en-US" sz="3600" dirty="0">
                <a:solidFill>
                  <a:schemeClr val="bg1"/>
                </a:solidFill>
              </a:rPr>
              <a:t> </a:t>
            </a:r>
            <a:r>
              <a:rPr lang="en-US" sz="3600" dirty="0" err="1">
                <a:solidFill>
                  <a:schemeClr val="bg1"/>
                </a:solidFill>
              </a:rPr>
              <a:t>er</a:t>
            </a:r>
            <a:r>
              <a:rPr lang="en-US" sz="3600" dirty="0">
                <a:solidFill>
                  <a:schemeClr val="bg1"/>
                </a:solidFill>
              </a:rPr>
              <a:t> </a:t>
            </a:r>
            <a:r>
              <a:rPr lang="en-US" sz="3600" dirty="0" err="1">
                <a:solidFill>
                  <a:schemeClr val="bg1"/>
                </a:solidFill>
              </a:rPr>
              <a:t>ikkje</a:t>
            </a:r>
            <a:r>
              <a:rPr lang="en-US" sz="3600" dirty="0">
                <a:solidFill>
                  <a:schemeClr val="bg1"/>
                </a:solidFill>
              </a:rPr>
              <a:t> </a:t>
            </a:r>
            <a:r>
              <a:rPr lang="en-US" sz="3600" dirty="0" err="1">
                <a:solidFill>
                  <a:schemeClr val="bg1"/>
                </a:solidFill>
              </a:rPr>
              <a:t>lenge</a:t>
            </a:r>
            <a:r>
              <a:rPr lang="en-US" sz="3600" dirty="0">
                <a:solidFill>
                  <a:schemeClr val="bg1"/>
                </a:solidFill>
              </a:rPr>
              <a:t> </a:t>
            </a:r>
            <a:r>
              <a:rPr lang="en-US" sz="3600" dirty="0" err="1">
                <a:solidFill>
                  <a:schemeClr val="bg1"/>
                </a:solidFill>
              </a:rPr>
              <a:t>saman</a:t>
            </a:r>
            <a:r>
              <a:rPr lang="en-US" sz="3600" dirty="0">
                <a:solidFill>
                  <a:schemeClr val="bg1"/>
                </a:solidFill>
              </a:rPr>
              <a:t> med </a:t>
            </a:r>
            <a:r>
              <a:rPr lang="en-US" sz="3600" dirty="0" err="1">
                <a:solidFill>
                  <a:schemeClr val="bg1"/>
                </a:solidFill>
              </a:rPr>
              <a:t>henne</a:t>
            </a:r>
            <a:r>
              <a:rPr lang="en-US" sz="3600" dirty="0">
                <a:solidFill>
                  <a:schemeClr val="bg1"/>
                </a:solidFill>
              </a:rPr>
              <a:t> </a:t>
            </a:r>
            <a:r>
              <a:rPr lang="en-US" sz="3600" dirty="0" err="1">
                <a:solidFill>
                  <a:schemeClr val="bg1"/>
                </a:solidFill>
              </a:rPr>
              <a:t>før</a:t>
            </a:r>
            <a:r>
              <a:rPr lang="en-US" sz="3600" dirty="0">
                <a:solidFill>
                  <a:schemeClr val="bg1"/>
                </a:solidFill>
              </a:rPr>
              <a:t> alt </a:t>
            </a:r>
            <a:r>
              <a:rPr lang="en-US" sz="3600" dirty="0" err="1">
                <a:solidFill>
                  <a:schemeClr val="bg1"/>
                </a:solidFill>
              </a:rPr>
              <a:t>normaliserer</a:t>
            </a:r>
            <a:r>
              <a:rPr lang="en-US" sz="3600" dirty="0">
                <a:solidFill>
                  <a:schemeClr val="bg1"/>
                </a:solidFill>
              </a:rPr>
              <a:t> </a:t>
            </a:r>
            <a:r>
              <a:rPr lang="en-US" sz="3600" dirty="0" err="1">
                <a:solidFill>
                  <a:schemeClr val="bg1"/>
                </a:solidFill>
              </a:rPr>
              <a:t>seg</a:t>
            </a:r>
            <a:r>
              <a:rPr lang="en-US" sz="3600" dirty="0">
                <a:solidFill>
                  <a:schemeClr val="bg1"/>
                </a:solidFill>
              </a:rPr>
              <a:t>. Inger </a:t>
            </a:r>
            <a:r>
              <a:rPr lang="en-US" sz="3600" dirty="0" err="1">
                <a:solidFill>
                  <a:schemeClr val="bg1"/>
                </a:solidFill>
              </a:rPr>
              <a:t>formidlar</a:t>
            </a:r>
            <a:r>
              <a:rPr lang="en-US" sz="3600" dirty="0">
                <a:solidFill>
                  <a:schemeClr val="bg1"/>
                </a:solidFill>
              </a:rPr>
              <a:t> </a:t>
            </a:r>
            <a:r>
              <a:rPr lang="en-US" sz="3600" dirty="0" err="1">
                <a:solidFill>
                  <a:schemeClr val="bg1"/>
                </a:solidFill>
              </a:rPr>
              <a:t>livsretning</a:t>
            </a:r>
            <a:r>
              <a:rPr lang="en-US" sz="3600" dirty="0">
                <a:solidFill>
                  <a:schemeClr val="bg1"/>
                </a:solidFill>
              </a:rPr>
              <a:t>, </a:t>
            </a:r>
            <a:r>
              <a:rPr lang="en-US" sz="3600" dirty="0" err="1">
                <a:solidFill>
                  <a:schemeClr val="bg1"/>
                </a:solidFill>
              </a:rPr>
              <a:t>håp</a:t>
            </a:r>
            <a:r>
              <a:rPr lang="en-US" sz="3600" dirty="0">
                <a:solidFill>
                  <a:schemeClr val="bg1"/>
                </a:solidFill>
              </a:rPr>
              <a:t> </a:t>
            </a:r>
            <a:r>
              <a:rPr lang="en-US" sz="3600" dirty="0" err="1">
                <a:solidFill>
                  <a:schemeClr val="bg1"/>
                </a:solidFill>
              </a:rPr>
              <a:t>og</a:t>
            </a:r>
            <a:r>
              <a:rPr lang="en-US" sz="3600" dirty="0">
                <a:solidFill>
                  <a:schemeClr val="bg1"/>
                </a:solidFill>
              </a:rPr>
              <a:t> </a:t>
            </a:r>
            <a:r>
              <a:rPr lang="en-US" sz="3600" dirty="0" err="1">
                <a:solidFill>
                  <a:schemeClr val="bg1"/>
                </a:solidFill>
              </a:rPr>
              <a:t>lækjedom</a:t>
            </a:r>
            <a:r>
              <a:rPr lang="en-US" sz="3600" dirty="0">
                <a:solidFill>
                  <a:schemeClr val="bg1"/>
                </a:solidFill>
              </a:rPr>
              <a:t> </a:t>
            </a:r>
            <a:r>
              <a:rPr lang="en-US" sz="3600" dirty="0" err="1">
                <a:solidFill>
                  <a:schemeClr val="bg1"/>
                </a:solidFill>
              </a:rPr>
              <a:t>til</a:t>
            </a:r>
            <a:r>
              <a:rPr lang="en-US" sz="3600" dirty="0">
                <a:solidFill>
                  <a:schemeClr val="bg1"/>
                </a:solidFill>
              </a:rPr>
              <a:t> mange.   </a:t>
            </a:r>
          </a:p>
        </p:txBody>
      </p:sp>
    </p:spTree>
    <p:extLst>
      <p:ext uri="{BB962C8B-B14F-4D97-AF65-F5344CB8AC3E}">
        <p14:creationId xmlns:p14="http://schemas.microsoft.com/office/powerpoint/2010/main" val="2892203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3ED6512-6858-4552-B699-9A97FE9A4EA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1">
            <a:extLst>
              <a:ext uri="{FF2B5EF4-FFF2-40B4-BE49-F238E27FC236}">
                <a16:creationId xmlns:a16="http://schemas.microsoft.com/office/drawing/2014/main" id="{4038CB10-1F5C-4D54-9DF7-12586DE5B00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3349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lassholder for innhold 4">
            <a:extLst>
              <a:ext uri="{FF2B5EF4-FFF2-40B4-BE49-F238E27FC236}">
                <a16:creationId xmlns:a16="http://schemas.microsoft.com/office/drawing/2014/main" id="{D360AC8C-021F-4938-93E5-EA3C87788072}"/>
              </a:ext>
            </a:extLst>
          </p:cNvPr>
          <p:cNvPicPr>
            <a:picLocks noChangeAspect="1"/>
          </p:cNvPicPr>
          <p:nvPr/>
        </p:nvPicPr>
        <p:blipFill rotWithShape="1">
          <a:blip r:embed="rId2">
            <a:extLst>
              <a:ext uri="{28A0092B-C50C-407E-A947-70E740481C1C}">
                <a14:useLocalDpi xmlns:a14="http://schemas.microsoft.com/office/drawing/2010/main" val="0"/>
              </a:ext>
            </a:extLst>
          </a:blip>
          <a:srcRect r="3337"/>
          <a:stretch/>
        </p:blipFill>
        <p:spPr>
          <a:xfrm>
            <a:off x="327547" y="321733"/>
            <a:ext cx="7058306" cy="4107392"/>
          </a:xfrm>
          <a:prstGeom prst="rect">
            <a:avLst/>
          </a:prstGeom>
        </p:spPr>
      </p:pic>
      <p:sp>
        <p:nvSpPr>
          <p:cNvPr id="2" name="Tittel 1">
            <a:extLst>
              <a:ext uri="{FF2B5EF4-FFF2-40B4-BE49-F238E27FC236}">
                <a16:creationId xmlns:a16="http://schemas.microsoft.com/office/drawing/2014/main" id="{02D11032-6557-4F76-B61A-D09CA6BAB3B1}"/>
              </a:ext>
            </a:extLst>
          </p:cNvPr>
          <p:cNvSpPr>
            <a:spLocks noGrp="1"/>
          </p:cNvSpPr>
          <p:nvPr>
            <p:ph type="title"/>
          </p:nvPr>
        </p:nvSpPr>
        <p:spPr>
          <a:xfrm>
            <a:off x="524256" y="4767072"/>
            <a:ext cx="6594189" cy="1625210"/>
          </a:xfrm>
        </p:spPr>
        <p:txBody>
          <a:bodyPr>
            <a:normAutofit/>
          </a:bodyPr>
          <a:lstStyle/>
          <a:p>
            <a:pPr algn="r"/>
            <a:r>
              <a:rPr lang="nn-NO">
                <a:solidFill>
                  <a:srgbClr val="FFFFFF"/>
                </a:solidFill>
              </a:rPr>
              <a:t>Stord indremisjons lovsongsteam</a:t>
            </a:r>
            <a:endParaRPr lang="nn-NO" dirty="0">
              <a:solidFill>
                <a:srgbClr val="FFFFFF"/>
              </a:solidFill>
            </a:endParaRPr>
          </a:p>
        </p:txBody>
      </p:sp>
      <p:sp>
        <p:nvSpPr>
          <p:cNvPr id="10" name="Content Placeholder 9">
            <a:extLst>
              <a:ext uri="{FF2B5EF4-FFF2-40B4-BE49-F238E27FC236}">
                <a16:creationId xmlns:a16="http://schemas.microsoft.com/office/drawing/2014/main" id="{C2A61DF9-F7E9-4B35-83F8-5CA7BA23974D}"/>
              </a:ext>
            </a:extLst>
          </p:cNvPr>
          <p:cNvSpPr>
            <a:spLocks noGrp="1"/>
          </p:cNvSpPr>
          <p:nvPr>
            <p:ph idx="1"/>
          </p:nvPr>
        </p:nvSpPr>
        <p:spPr>
          <a:xfrm>
            <a:off x="8029319" y="917725"/>
            <a:ext cx="3424739" cy="4852362"/>
          </a:xfrm>
        </p:spPr>
        <p:txBody>
          <a:bodyPr anchor="ctr">
            <a:normAutofit/>
          </a:bodyPr>
          <a:lstStyle/>
          <a:p>
            <a:r>
              <a:rPr lang="en-US" sz="2000">
                <a:solidFill>
                  <a:srgbClr val="FFFFFF"/>
                </a:solidFill>
              </a:rPr>
              <a:t>Laurdag kveld var det Stord indremisjon som hadde ansvar for møtet. Lovsongsteamet deira med John Inge Rolfsnes i spissen gjorde ein glimrande job. </a:t>
            </a:r>
          </a:p>
        </p:txBody>
      </p:sp>
    </p:spTree>
    <p:extLst>
      <p:ext uri="{BB962C8B-B14F-4D97-AF65-F5344CB8AC3E}">
        <p14:creationId xmlns:p14="http://schemas.microsoft.com/office/powerpoint/2010/main" val="547228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lassholder for innhold 8" descr="Et bilde som inneholder tak, innendørs, person, personer&#10;&#10;Beskrivelse som er generert med svært høy visshet">
            <a:extLst>
              <a:ext uri="{FF2B5EF4-FFF2-40B4-BE49-F238E27FC236}">
                <a16:creationId xmlns:a16="http://schemas.microsoft.com/office/drawing/2014/main" id="{044DFEA1-95A3-4341-9787-127F44C1371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3333"/>
          <a:stretch/>
        </p:blipFill>
        <p:spPr>
          <a:xfrm>
            <a:off x="-3983" y="10"/>
            <a:ext cx="12192000" cy="4571990"/>
          </a:xfrm>
          <a:prstGeom prst="rect">
            <a:avLst/>
          </a:prstGeom>
        </p:spPr>
      </p:pic>
      <p:cxnSp>
        <p:nvCxnSpPr>
          <p:cNvPr id="28" name="Straight Connector 20">
            <a:extLst>
              <a:ext uri="{FF2B5EF4-FFF2-40B4-BE49-F238E27FC236}">
                <a16:creationId xmlns:a16="http://schemas.microsoft.com/office/drawing/2014/main" id="{E126E481-B945-4179-BD79-05E96E9B29E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tel 1">
            <a:extLst>
              <a:ext uri="{FF2B5EF4-FFF2-40B4-BE49-F238E27FC236}">
                <a16:creationId xmlns:a16="http://schemas.microsoft.com/office/drawing/2014/main" id="{A296E041-8D17-4FA0-B893-DC218367AD4A}"/>
              </a:ext>
            </a:extLst>
          </p:cNvPr>
          <p:cNvSpPr>
            <a:spLocks noGrp="1"/>
          </p:cNvSpPr>
          <p:nvPr>
            <p:ph type="title"/>
          </p:nvPr>
        </p:nvSpPr>
        <p:spPr>
          <a:xfrm>
            <a:off x="433136" y="5091762"/>
            <a:ext cx="7834193" cy="1264588"/>
          </a:xfrm>
        </p:spPr>
        <p:txBody>
          <a:bodyPr vert="horz" lIns="91440" tIns="45720" rIns="91440" bIns="45720" rtlCol="0" anchor="ctr">
            <a:normAutofit/>
          </a:bodyPr>
          <a:lstStyle/>
          <a:p>
            <a:pPr algn="r"/>
            <a:r>
              <a:rPr lang="en-US" sz="4200"/>
              <a:t>Under søndagsgudstenesta var salen full.</a:t>
            </a:r>
          </a:p>
        </p:txBody>
      </p:sp>
    </p:spTree>
    <p:extLst>
      <p:ext uri="{BB962C8B-B14F-4D97-AF65-F5344CB8AC3E}">
        <p14:creationId xmlns:p14="http://schemas.microsoft.com/office/powerpoint/2010/main" val="223858423"/>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3ED6512-6858-4552-B699-9A97FE9A4EA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4038CB10-1F5C-4D54-9DF7-12586DE5B00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2F3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lassholder for innhold 4">
            <a:extLst>
              <a:ext uri="{FF2B5EF4-FFF2-40B4-BE49-F238E27FC236}">
                <a16:creationId xmlns:a16="http://schemas.microsoft.com/office/drawing/2014/main" id="{57CD7616-D331-488D-835F-8A7C9571F44A}"/>
              </a:ext>
            </a:extLst>
          </p:cNvPr>
          <p:cNvPicPr>
            <a:picLocks noChangeAspect="1"/>
          </p:cNvPicPr>
          <p:nvPr/>
        </p:nvPicPr>
        <p:blipFill rotWithShape="1">
          <a:blip r:embed="rId2">
            <a:extLst>
              <a:ext uri="{28A0092B-C50C-407E-A947-70E740481C1C}">
                <a14:useLocalDpi xmlns:a14="http://schemas.microsoft.com/office/drawing/2010/main" val="0"/>
              </a:ext>
            </a:extLst>
          </a:blip>
          <a:srcRect l="3338"/>
          <a:stretch/>
        </p:blipFill>
        <p:spPr>
          <a:xfrm>
            <a:off x="327547" y="321733"/>
            <a:ext cx="7058306" cy="4107392"/>
          </a:xfrm>
          <a:prstGeom prst="rect">
            <a:avLst/>
          </a:prstGeom>
        </p:spPr>
      </p:pic>
      <p:sp>
        <p:nvSpPr>
          <p:cNvPr id="2" name="Tittel 1">
            <a:extLst>
              <a:ext uri="{FF2B5EF4-FFF2-40B4-BE49-F238E27FC236}">
                <a16:creationId xmlns:a16="http://schemas.microsoft.com/office/drawing/2014/main" id="{C5A15213-25FD-437F-A84B-E9AA5AF345D1}"/>
              </a:ext>
            </a:extLst>
          </p:cNvPr>
          <p:cNvSpPr>
            <a:spLocks noGrp="1"/>
          </p:cNvSpPr>
          <p:nvPr>
            <p:ph type="title"/>
          </p:nvPr>
        </p:nvSpPr>
        <p:spPr>
          <a:xfrm>
            <a:off x="524256" y="4767072"/>
            <a:ext cx="6594189" cy="1625210"/>
          </a:xfrm>
        </p:spPr>
        <p:txBody>
          <a:bodyPr>
            <a:normAutofit/>
          </a:bodyPr>
          <a:lstStyle/>
          <a:p>
            <a:pPr algn="r"/>
            <a:r>
              <a:rPr lang="nn-NO" dirty="0">
                <a:solidFill>
                  <a:srgbClr val="FFFFFF"/>
                </a:solidFill>
              </a:rPr>
              <a:t>Venemusikken</a:t>
            </a:r>
          </a:p>
        </p:txBody>
      </p:sp>
      <p:sp>
        <p:nvSpPr>
          <p:cNvPr id="10" name="Content Placeholder 9">
            <a:extLst>
              <a:ext uri="{FF2B5EF4-FFF2-40B4-BE49-F238E27FC236}">
                <a16:creationId xmlns:a16="http://schemas.microsoft.com/office/drawing/2014/main" id="{0AB0F570-8EE6-4EC4-BB23-AA85145EFCF8}"/>
              </a:ext>
            </a:extLst>
          </p:cNvPr>
          <p:cNvSpPr>
            <a:spLocks noGrp="1"/>
          </p:cNvSpPr>
          <p:nvPr>
            <p:ph idx="1"/>
          </p:nvPr>
        </p:nvSpPr>
        <p:spPr>
          <a:xfrm>
            <a:off x="8029319" y="917725"/>
            <a:ext cx="3424739" cy="4852362"/>
          </a:xfrm>
        </p:spPr>
        <p:txBody>
          <a:bodyPr anchor="ctr">
            <a:normAutofit/>
          </a:bodyPr>
          <a:lstStyle/>
          <a:p>
            <a:r>
              <a:rPr lang="en-US" sz="2000" dirty="0" err="1">
                <a:solidFill>
                  <a:srgbClr val="FFFFFF"/>
                </a:solidFill>
              </a:rPr>
              <a:t>Møtehelga</a:t>
            </a:r>
            <a:r>
              <a:rPr lang="en-US" sz="2000" dirty="0">
                <a:solidFill>
                  <a:srgbClr val="FFFFFF"/>
                </a:solidFill>
              </a:rPr>
              <a:t> </a:t>
            </a:r>
            <a:r>
              <a:rPr lang="en-US" sz="2000" dirty="0" err="1">
                <a:solidFill>
                  <a:srgbClr val="FFFFFF"/>
                </a:solidFill>
              </a:rPr>
              <a:t>vart</a:t>
            </a:r>
            <a:r>
              <a:rPr lang="en-US" sz="2000" dirty="0">
                <a:solidFill>
                  <a:srgbClr val="FFFFFF"/>
                </a:solidFill>
              </a:rPr>
              <a:t> </a:t>
            </a:r>
            <a:r>
              <a:rPr lang="en-US" sz="2000" dirty="0" err="1">
                <a:solidFill>
                  <a:srgbClr val="FFFFFF"/>
                </a:solidFill>
              </a:rPr>
              <a:t>avslutta</a:t>
            </a:r>
            <a:r>
              <a:rPr lang="en-US" sz="2000" dirty="0">
                <a:solidFill>
                  <a:srgbClr val="FFFFFF"/>
                </a:solidFill>
              </a:rPr>
              <a:t> med </a:t>
            </a:r>
            <a:r>
              <a:rPr lang="en-US" sz="2000" dirty="0" err="1">
                <a:solidFill>
                  <a:srgbClr val="FFFFFF"/>
                </a:solidFill>
              </a:rPr>
              <a:t>flott</a:t>
            </a:r>
            <a:r>
              <a:rPr lang="en-US" sz="2000" dirty="0">
                <a:solidFill>
                  <a:srgbClr val="FFFFFF"/>
                </a:solidFill>
              </a:rPr>
              <a:t> </a:t>
            </a:r>
            <a:r>
              <a:rPr lang="en-US" sz="2000" dirty="0" err="1">
                <a:solidFill>
                  <a:srgbClr val="FFFFFF"/>
                </a:solidFill>
              </a:rPr>
              <a:t>evangelisk</a:t>
            </a:r>
            <a:r>
              <a:rPr lang="en-US" sz="2000" dirty="0">
                <a:solidFill>
                  <a:srgbClr val="FFFFFF"/>
                </a:solidFill>
              </a:rPr>
              <a:t> song </a:t>
            </a:r>
            <a:r>
              <a:rPr lang="en-US" sz="2000" dirty="0" err="1">
                <a:solidFill>
                  <a:srgbClr val="FFFFFF"/>
                </a:solidFill>
              </a:rPr>
              <a:t>av</a:t>
            </a:r>
            <a:r>
              <a:rPr lang="en-US" sz="2000" dirty="0">
                <a:solidFill>
                  <a:srgbClr val="FFFFFF"/>
                </a:solidFill>
              </a:rPr>
              <a:t> </a:t>
            </a:r>
            <a:r>
              <a:rPr lang="en-US" sz="2000" dirty="0" err="1">
                <a:solidFill>
                  <a:srgbClr val="FFFFFF"/>
                </a:solidFill>
              </a:rPr>
              <a:t>Frelsesarmeen</a:t>
            </a:r>
            <a:r>
              <a:rPr lang="en-US" sz="2000" dirty="0">
                <a:solidFill>
                  <a:srgbClr val="FFFFFF"/>
                </a:solidFill>
              </a:rPr>
              <a:t> sin </a:t>
            </a:r>
            <a:r>
              <a:rPr lang="en-US" sz="2000" dirty="0" err="1">
                <a:solidFill>
                  <a:srgbClr val="FFFFFF"/>
                </a:solidFill>
              </a:rPr>
              <a:t>venemusikk</a:t>
            </a:r>
            <a:r>
              <a:rPr lang="en-US" sz="2000" dirty="0">
                <a:solidFill>
                  <a:srgbClr val="FFFFFF"/>
                </a:solidFill>
              </a:rPr>
              <a:t>. </a:t>
            </a:r>
            <a:r>
              <a:rPr lang="en-US" sz="2000" dirty="0" err="1">
                <a:solidFill>
                  <a:srgbClr val="FFFFFF"/>
                </a:solidFill>
              </a:rPr>
              <a:t>Kraftig</a:t>
            </a:r>
            <a:r>
              <a:rPr lang="en-US" sz="2000" dirty="0">
                <a:solidFill>
                  <a:srgbClr val="FFFFFF"/>
                </a:solidFill>
              </a:rPr>
              <a:t> </a:t>
            </a:r>
            <a:r>
              <a:rPr lang="en-US" sz="2000" dirty="0" err="1">
                <a:solidFill>
                  <a:srgbClr val="FFFFFF"/>
                </a:solidFill>
              </a:rPr>
              <a:t>bodskap</a:t>
            </a:r>
            <a:r>
              <a:rPr lang="en-US" sz="2000" dirty="0">
                <a:solidFill>
                  <a:srgbClr val="FFFFFF"/>
                </a:solidFill>
              </a:rPr>
              <a:t> </a:t>
            </a:r>
            <a:r>
              <a:rPr lang="en-US" sz="2000" dirty="0" err="1">
                <a:solidFill>
                  <a:srgbClr val="FFFFFF"/>
                </a:solidFill>
              </a:rPr>
              <a:t>og</a:t>
            </a:r>
            <a:r>
              <a:rPr lang="en-US" sz="2000" dirty="0">
                <a:solidFill>
                  <a:srgbClr val="FFFFFF"/>
                </a:solidFill>
              </a:rPr>
              <a:t> </a:t>
            </a:r>
            <a:r>
              <a:rPr lang="en-US" sz="2000" dirty="0" err="1">
                <a:solidFill>
                  <a:srgbClr val="FFFFFF"/>
                </a:solidFill>
              </a:rPr>
              <a:t>stor</a:t>
            </a:r>
            <a:r>
              <a:rPr lang="en-US" sz="2000" dirty="0">
                <a:solidFill>
                  <a:srgbClr val="FFFFFF"/>
                </a:solidFill>
              </a:rPr>
              <a:t> </a:t>
            </a:r>
            <a:r>
              <a:rPr lang="en-US" sz="2000" dirty="0" err="1">
                <a:solidFill>
                  <a:srgbClr val="FFFFFF"/>
                </a:solidFill>
              </a:rPr>
              <a:t>songglede</a:t>
            </a:r>
            <a:r>
              <a:rPr lang="en-US" sz="2000" dirty="0">
                <a:solidFill>
                  <a:srgbClr val="FFFFFF"/>
                </a:solidFill>
              </a:rPr>
              <a:t> </a:t>
            </a:r>
            <a:r>
              <a:rPr lang="en-US" sz="2000" dirty="0" err="1">
                <a:solidFill>
                  <a:srgbClr val="FFFFFF"/>
                </a:solidFill>
              </a:rPr>
              <a:t>prega</a:t>
            </a:r>
            <a:r>
              <a:rPr lang="en-US" sz="2000" dirty="0">
                <a:solidFill>
                  <a:srgbClr val="FFFFFF"/>
                </a:solidFill>
              </a:rPr>
              <a:t> </a:t>
            </a:r>
            <a:r>
              <a:rPr lang="en-US" sz="2000" dirty="0" err="1">
                <a:solidFill>
                  <a:srgbClr val="FFFFFF"/>
                </a:solidFill>
              </a:rPr>
              <a:t>denne</a:t>
            </a:r>
            <a:r>
              <a:rPr lang="en-US" sz="2000" dirty="0">
                <a:solidFill>
                  <a:srgbClr val="FFFFFF"/>
                </a:solidFill>
              </a:rPr>
              <a:t> </a:t>
            </a:r>
            <a:r>
              <a:rPr lang="en-US" sz="2000" dirty="0" err="1">
                <a:solidFill>
                  <a:srgbClr val="FFFFFF"/>
                </a:solidFill>
              </a:rPr>
              <a:t>herlege</a:t>
            </a:r>
            <a:r>
              <a:rPr lang="en-US" sz="2000" dirty="0">
                <a:solidFill>
                  <a:srgbClr val="FFFFFF"/>
                </a:solidFill>
              </a:rPr>
              <a:t> </a:t>
            </a:r>
            <a:r>
              <a:rPr lang="en-US" sz="2000" dirty="0" err="1">
                <a:solidFill>
                  <a:srgbClr val="FFFFFF"/>
                </a:solidFill>
              </a:rPr>
              <a:t>gjengen</a:t>
            </a:r>
            <a:r>
              <a:rPr lang="en-US" sz="2000" dirty="0">
                <a:solidFill>
                  <a:srgbClr val="FFFFFF"/>
                </a:solidFill>
              </a:rPr>
              <a:t>. </a:t>
            </a:r>
          </a:p>
        </p:txBody>
      </p:sp>
    </p:spTree>
    <p:extLst>
      <p:ext uri="{BB962C8B-B14F-4D97-AF65-F5344CB8AC3E}">
        <p14:creationId xmlns:p14="http://schemas.microsoft.com/office/powerpoint/2010/main" val="2538272923"/>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TotalTime>
  <Words>229</Words>
  <Application>Microsoft Office PowerPoint</Application>
  <PresentationFormat>Widescreen</PresentationFormat>
  <Paragraphs>12</Paragraphs>
  <Slides>7</Slides>
  <Notes>0</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7</vt:i4>
      </vt:variant>
    </vt:vector>
  </HeadingPairs>
  <TitlesOfParts>
    <vt:vector size="11" baseType="lpstr">
      <vt:lpstr>Arial</vt:lpstr>
      <vt:lpstr>Calibri</vt:lpstr>
      <vt:lpstr>Calibri Light</vt:lpstr>
      <vt:lpstr>Office-tema</vt:lpstr>
      <vt:lpstr>Jubelhelg saman med Martin Cave m/vener</vt:lpstr>
      <vt:lpstr>Martin Cave</vt:lpstr>
      <vt:lpstr>IMI-teamet</vt:lpstr>
      <vt:lpstr>Inger har CP. Her fortel ho om at ho som kristen har sin identitet i Gud, og ikkje i sjukdomen, og at folk i IMI alltid møter henne med kjærleik og respekt. At nokre har vanskeleg med å vita korleis dei skal oppføra seg når dei møter henne første gongen, det forstår ho, men dei er ikkje lenge saman med henne før alt normaliserer seg. Inger formidlar livsretning, håp og lækjedom til mange.   </vt:lpstr>
      <vt:lpstr>Stord indremisjons lovsongsteam</vt:lpstr>
      <vt:lpstr>Under søndagsgudstenesta var salen full.</vt:lpstr>
      <vt:lpstr>Venemusikken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Jubelhelg</dc:title>
  <dc:creator>Jens Thoresen</dc:creator>
  <cp:lastModifiedBy>Jens Thoresen</cp:lastModifiedBy>
  <cp:revision>4</cp:revision>
  <dcterms:created xsi:type="dcterms:W3CDTF">2018-04-22T14:31:33Z</dcterms:created>
  <dcterms:modified xsi:type="dcterms:W3CDTF">2018-04-22T14:53:03Z</dcterms:modified>
</cp:coreProperties>
</file>