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88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p>
            <a:fld id="{0FDF4605-E1B3-4570-AD6A-31F4A7304BDA}" type="datetimeFigureOut">
              <a:rPr lang="nb-NO" smtClean="0"/>
              <a:pPr/>
              <a:t>10.05.2013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A26DEECA-85F2-42C9-A388-5BCFC05885D8}" type="slidenum">
              <a:rPr lang="nb-NO" smtClean="0"/>
              <a:pPr/>
              <a:t>‹#›</a:t>
            </a:fld>
            <a:endParaRPr lang="nb-N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0FDF4605-E1B3-4570-AD6A-31F4A7304BDA}" type="datetimeFigureOut">
              <a:rPr lang="nb-NO" smtClean="0"/>
              <a:pPr/>
              <a:t>10.05.2013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A26DEECA-85F2-42C9-A388-5BCFC05885D8}" type="slidenum">
              <a:rPr lang="nb-NO" smtClean="0"/>
              <a:pPr/>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0FDF4605-E1B3-4570-AD6A-31F4A7304BDA}" type="datetimeFigureOut">
              <a:rPr lang="nb-NO" smtClean="0"/>
              <a:pPr/>
              <a:t>10.05.2013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A26DEECA-85F2-42C9-A388-5BCFC05885D8}" type="slidenum">
              <a:rPr lang="nb-NO" smtClean="0"/>
              <a:pPr/>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0FDF4605-E1B3-4570-AD6A-31F4A7304BDA}" type="datetimeFigureOut">
              <a:rPr lang="nb-NO" smtClean="0"/>
              <a:pPr/>
              <a:t>10.05.2013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A26DEECA-85F2-42C9-A388-5BCFC05885D8}" type="slidenum">
              <a:rPr lang="nb-NO" smtClean="0"/>
              <a:pPr/>
              <a:t>‹#›</a:t>
            </a:fld>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p>
            <a:fld id="{0FDF4605-E1B3-4570-AD6A-31F4A7304BDA}" type="datetimeFigureOut">
              <a:rPr lang="nb-NO" smtClean="0"/>
              <a:pPr/>
              <a:t>10.05.2013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A26DEECA-85F2-42C9-A388-5BCFC05885D8}" type="slidenum">
              <a:rPr lang="nb-NO" smtClean="0"/>
              <a:pPr/>
              <a:t>‹#›</a:t>
            </a:fld>
            <a:endParaRPr lang="nb-N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0FDF4605-E1B3-4570-AD6A-31F4A7304BDA}" type="datetimeFigureOut">
              <a:rPr lang="nb-NO" smtClean="0"/>
              <a:pPr/>
              <a:t>10.05.2013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A26DEECA-85F2-42C9-A388-5BCFC05885D8}" type="slidenum">
              <a:rPr lang="nb-NO" smtClean="0"/>
              <a:pPr/>
              <a:t>‹#›</a:t>
            </a:fld>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0FDF4605-E1B3-4570-AD6A-31F4A7304BDA}" type="datetimeFigureOut">
              <a:rPr lang="nb-NO" smtClean="0"/>
              <a:pPr/>
              <a:t>10.05.2013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A26DEECA-85F2-42C9-A388-5BCFC05885D8}" type="slidenum">
              <a:rPr lang="nb-NO" smtClean="0"/>
              <a:pPr/>
              <a:t>‹#›</a:t>
            </a:fld>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0FDF4605-E1B3-4570-AD6A-31F4A7304BDA}" type="datetimeFigureOut">
              <a:rPr lang="nb-NO" smtClean="0"/>
              <a:pPr/>
              <a:t>10.05.2013</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A26DEECA-85F2-42C9-A388-5BCFC05885D8}" type="slidenum">
              <a:rPr lang="nb-NO" smtClean="0"/>
              <a:pPr/>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0FDF4605-E1B3-4570-AD6A-31F4A7304BDA}" type="datetimeFigureOut">
              <a:rPr lang="nb-NO" smtClean="0"/>
              <a:pPr/>
              <a:t>10.05.2013</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A26DEECA-85F2-42C9-A388-5BCFC05885D8}" type="slidenum">
              <a:rPr lang="nb-NO" smtClean="0"/>
              <a:pPr/>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0FDF4605-E1B3-4570-AD6A-31F4A7304BDA}" type="datetimeFigureOut">
              <a:rPr lang="nb-NO" smtClean="0"/>
              <a:pPr/>
              <a:t>10.05.2013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A26DEECA-85F2-42C9-A388-5BCFC05885D8}" type="slidenum">
              <a:rPr lang="nb-NO" smtClean="0"/>
              <a:pPr/>
              <a:t>‹#›</a:t>
            </a:fld>
            <a:endParaRPr lang="nb-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0FDF4605-E1B3-4570-AD6A-31F4A7304BDA}" type="datetimeFigureOut">
              <a:rPr lang="nb-NO" smtClean="0"/>
              <a:pPr/>
              <a:t>10.05.2013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A26DEECA-85F2-42C9-A388-5BCFC05885D8}" type="slidenum">
              <a:rPr lang="nb-NO" smtClean="0"/>
              <a:pPr/>
              <a:t>‹#›</a:t>
            </a:fld>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DF4605-E1B3-4570-AD6A-31F4A7304BDA}" type="datetimeFigureOut">
              <a:rPr lang="nb-NO" smtClean="0"/>
              <a:pPr/>
              <a:t>10.05.2013</a:t>
            </a:fld>
            <a:endParaRPr lang="nb-NO"/>
          </a:p>
        </p:txBody>
      </p:sp>
      <p:sp>
        <p:nvSpPr>
          <p:cNvPr id="5" name="Plassholder for bunn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6DEECA-85F2-42C9-A388-5BCFC05885D8}" type="slidenum">
              <a:rPr lang="nb-NO" smtClean="0"/>
              <a:pPr/>
              <a:t>‹#›</a:t>
            </a:fld>
            <a:endParaRPr lang="nb-N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dirty="0" smtClean="0"/>
              <a:t>Global </a:t>
            </a:r>
            <a:r>
              <a:rPr lang="nb-NO" dirty="0" err="1" smtClean="0"/>
              <a:t>bøn</a:t>
            </a:r>
            <a:endParaRPr lang="nb-NO" dirty="0"/>
          </a:p>
        </p:txBody>
      </p:sp>
      <p:sp>
        <p:nvSpPr>
          <p:cNvPr id="3" name="Undertittel 2"/>
          <p:cNvSpPr>
            <a:spLocks noGrp="1"/>
          </p:cNvSpPr>
          <p:nvPr>
            <p:ph type="subTitle" idx="1"/>
          </p:nvPr>
        </p:nvSpPr>
        <p:spPr/>
        <p:txBody>
          <a:bodyPr/>
          <a:lstStyle/>
          <a:p>
            <a:r>
              <a:rPr lang="nb-NO" dirty="0" smtClean="0"/>
              <a:t>9.Mai 2013</a:t>
            </a:r>
            <a:endParaRPr lang="nb-NO"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p:txBody>
          <a:bodyPr>
            <a:normAutofit fontScale="90000"/>
          </a:bodyPr>
          <a:lstStyle/>
          <a:p>
            <a:r>
              <a:rPr lang="nb-NO" dirty="0" err="1" smtClean="0"/>
              <a:t>Unådd</a:t>
            </a:r>
            <a:r>
              <a:rPr lang="nb-NO" dirty="0" smtClean="0"/>
              <a:t> folkeslag:</a:t>
            </a:r>
            <a:br>
              <a:rPr lang="nb-NO" dirty="0" smtClean="0"/>
            </a:br>
            <a:r>
              <a:rPr lang="nb-NO" dirty="0" err="1" smtClean="0"/>
              <a:t>Kaharfolket</a:t>
            </a:r>
            <a:r>
              <a:rPr lang="nb-NO" dirty="0" smtClean="0"/>
              <a:t> i India</a:t>
            </a:r>
            <a:endParaRPr lang="nb-NO" dirty="0"/>
          </a:p>
        </p:txBody>
      </p:sp>
      <p:pic>
        <p:nvPicPr>
          <p:cNvPr id="10242" name="Picture 2" descr="http://www.joshuaproject.net/profiles/photos/p17044.jpg"/>
          <p:cNvPicPr>
            <a:picLocks noChangeAspect="1" noChangeArrowheads="1"/>
          </p:cNvPicPr>
          <p:nvPr/>
        </p:nvPicPr>
        <p:blipFill>
          <a:blip r:embed="rId2" cstate="print"/>
          <a:srcRect/>
          <a:stretch>
            <a:fillRect/>
          </a:stretch>
        </p:blipFill>
        <p:spPr bwMode="auto">
          <a:xfrm>
            <a:off x="467544" y="1628800"/>
            <a:ext cx="1905000" cy="2066925"/>
          </a:xfrm>
          <a:prstGeom prst="rect">
            <a:avLst/>
          </a:prstGeom>
          <a:noFill/>
        </p:spPr>
      </p:pic>
      <p:pic>
        <p:nvPicPr>
          <p:cNvPr id="10244" name="Picture 4" descr="http://www.joshuaproject.net/profiles/maps/m17044.png"/>
          <p:cNvPicPr>
            <a:picLocks noChangeAspect="1" noChangeArrowheads="1"/>
          </p:cNvPicPr>
          <p:nvPr/>
        </p:nvPicPr>
        <p:blipFill>
          <a:blip r:embed="rId3" cstate="print"/>
          <a:srcRect/>
          <a:stretch>
            <a:fillRect/>
          </a:stretch>
        </p:blipFill>
        <p:spPr bwMode="auto">
          <a:xfrm>
            <a:off x="2627784" y="1628800"/>
            <a:ext cx="6196948" cy="468052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p:cNvSpPr>
            <a:spLocks noGrp="1"/>
          </p:cNvSpPr>
          <p:nvPr>
            <p:ph type="title"/>
          </p:nvPr>
        </p:nvSpPr>
        <p:spPr/>
        <p:txBody>
          <a:bodyPr>
            <a:normAutofit/>
          </a:bodyPr>
          <a:lstStyle/>
          <a:p>
            <a:r>
              <a:rPr lang="nb-NO" dirty="0" smtClean="0"/>
              <a:t>Fakta</a:t>
            </a:r>
            <a:br>
              <a:rPr lang="nb-NO" dirty="0" smtClean="0"/>
            </a:br>
            <a:r>
              <a:rPr lang="nb-NO" sz="2000" dirty="0" smtClean="0"/>
              <a:t>Kjelde: </a:t>
            </a:r>
            <a:r>
              <a:rPr lang="nb-NO" sz="2000" dirty="0" err="1" smtClean="0"/>
              <a:t>joshuaproject.net</a:t>
            </a:r>
            <a:endParaRPr lang="nb-NO" dirty="0"/>
          </a:p>
        </p:txBody>
      </p:sp>
      <p:sp>
        <p:nvSpPr>
          <p:cNvPr id="4" name="Plassholder for innhold 3"/>
          <p:cNvSpPr>
            <a:spLocks noGrp="1"/>
          </p:cNvSpPr>
          <p:nvPr>
            <p:ph idx="1"/>
          </p:nvPr>
        </p:nvSpPr>
        <p:spPr/>
        <p:txBody>
          <a:bodyPr/>
          <a:lstStyle/>
          <a:p>
            <a:r>
              <a:rPr lang="nb-NO" dirty="0" smtClean="0"/>
              <a:t>7 654 000 menneske</a:t>
            </a:r>
          </a:p>
          <a:p>
            <a:r>
              <a:rPr lang="nb-NO" dirty="0" smtClean="0"/>
              <a:t>Språk: Hindi</a:t>
            </a:r>
          </a:p>
          <a:p>
            <a:r>
              <a:rPr lang="nb-NO" dirty="0" smtClean="0"/>
              <a:t>Religion: Hinduisme</a:t>
            </a:r>
          </a:p>
          <a:p>
            <a:r>
              <a:rPr lang="nb-NO" dirty="0" err="1" smtClean="0"/>
              <a:t>Eit</a:t>
            </a:r>
            <a:r>
              <a:rPr lang="nb-NO" dirty="0" smtClean="0"/>
              <a:t> </a:t>
            </a:r>
            <a:r>
              <a:rPr lang="nb-NO" dirty="0" err="1" smtClean="0"/>
              <a:t>opprinneleg</a:t>
            </a:r>
            <a:r>
              <a:rPr lang="nb-NO" dirty="0" smtClean="0"/>
              <a:t>, </a:t>
            </a:r>
            <a:r>
              <a:rPr lang="nb-NO" dirty="0" err="1" smtClean="0"/>
              <a:t>ikkje-arisk</a:t>
            </a:r>
            <a:r>
              <a:rPr lang="nb-NO" dirty="0" smtClean="0"/>
              <a:t> folk</a:t>
            </a:r>
          </a:p>
          <a:p>
            <a:r>
              <a:rPr lang="nb-NO" dirty="0" smtClean="0"/>
              <a:t>Tilgang til heile Bibelen, samt Jesusfilm og NT i lydformat.</a:t>
            </a:r>
          </a:p>
          <a:p>
            <a:r>
              <a:rPr lang="nb-NO" dirty="0" smtClean="0"/>
              <a:t>Mindre enn 2% kristne</a:t>
            </a:r>
          </a:p>
          <a:p>
            <a:endParaRPr lang="nb-NO"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Bøn</a:t>
            </a:r>
            <a:endParaRPr lang="nb-NO" dirty="0"/>
          </a:p>
        </p:txBody>
      </p:sp>
      <p:sp>
        <p:nvSpPr>
          <p:cNvPr id="3" name="Plassholder for innhold 2"/>
          <p:cNvSpPr>
            <a:spLocks noGrp="1"/>
          </p:cNvSpPr>
          <p:nvPr>
            <p:ph idx="1"/>
          </p:nvPr>
        </p:nvSpPr>
        <p:spPr/>
        <p:txBody>
          <a:bodyPr>
            <a:normAutofit fontScale="92500" lnSpcReduction="10000"/>
          </a:bodyPr>
          <a:lstStyle/>
          <a:p>
            <a:pPr>
              <a:buNone/>
            </a:pPr>
            <a:r>
              <a:rPr lang="nb-NO" dirty="0" smtClean="0"/>
              <a:t>   Herre Jesus!</a:t>
            </a:r>
          </a:p>
          <a:p>
            <a:pPr>
              <a:buNone/>
            </a:pPr>
            <a:r>
              <a:rPr lang="nb-NO" dirty="0" smtClean="0"/>
              <a:t>   Må evangeliet bli forkynt med overtyding, kraft og kjærleik for </a:t>
            </a:r>
            <a:r>
              <a:rPr lang="nb-NO" dirty="0" err="1" smtClean="0"/>
              <a:t>Kaharfolket</a:t>
            </a:r>
            <a:r>
              <a:rPr lang="nb-NO" dirty="0" smtClean="0"/>
              <a:t>. Snu </a:t>
            </a:r>
            <a:r>
              <a:rPr lang="nb-NO" dirty="0" err="1" smtClean="0"/>
              <a:t>tankane</a:t>
            </a:r>
            <a:r>
              <a:rPr lang="nb-NO" dirty="0" smtClean="0"/>
              <a:t> </a:t>
            </a:r>
            <a:r>
              <a:rPr lang="nb-NO" dirty="0" err="1" smtClean="0"/>
              <a:t>deira</a:t>
            </a:r>
            <a:r>
              <a:rPr lang="nb-NO" dirty="0" smtClean="0"/>
              <a:t> bort frå </a:t>
            </a:r>
            <a:r>
              <a:rPr lang="nb-NO" dirty="0" err="1" smtClean="0"/>
              <a:t>avgudane</a:t>
            </a:r>
            <a:r>
              <a:rPr lang="nb-NO" dirty="0" smtClean="0"/>
              <a:t>, og </a:t>
            </a:r>
            <a:r>
              <a:rPr lang="nb-NO" dirty="0" err="1" smtClean="0"/>
              <a:t>gje</a:t>
            </a:r>
            <a:r>
              <a:rPr lang="nb-NO" dirty="0" smtClean="0"/>
              <a:t> </a:t>
            </a:r>
            <a:r>
              <a:rPr lang="nb-NO" dirty="0" err="1" smtClean="0"/>
              <a:t>dei</a:t>
            </a:r>
            <a:r>
              <a:rPr lang="nb-NO" dirty="0" smtClean="0"/>
              <a:t> å </a:t>
            </a:r>
            <a:r>
              <a:rPr lang="nb-NO" dirty="0" err="1" smtClean="0"/>
              <a:t>venda</a:t>
            </a:r>
            <a:r>
              <a:rPr lang="nb-NO" dirty="0" smtClean="0"/>
              <a:t> om til deg, du som er den </a:t>
            </a:r>
            <a:r>
              <a:rPr lang="nb-NO" dirty="0" err="1" smtClean="0"/>
              <a:t>einaste</a:t>
            </a:r>
            <a:r>
              <a:rPr lang="nb-NO" dirty="0" smtClean="0"/>
              <a:t> sanne Gud. Fri </a:t>
            </a:r>
            <a:r>
              <a:rPr lang="nb-NO" dirty="0" err="1" smtClean="0"/>
              <a:t>dei</a:t>
            </a:r>
            <a:r>
              <a:rPr lang="nb-NO" dirty="0" smtClean="0"/>
              <a:t> frå djevelen og </a:t>
            </a:r>
            <a:r>
              <a:rPr lang="nb-NO" dirty="0" err="1" smtClean="0"/>
              <a:t>dei</a:t>
            </a:r>
            <a:r>
              <a:rPr lang="nb-NO" dirty="0" smtClean="0"/>
              <a:t> vonde åndene og reins </a:t>
            </a:r>
            <a:r>
              <a:rPr lang="nb-NO" dirty="0" err="1" smtClean="0"/>
              <a:t>hjarta</a:t>
            </a:r>
            <a:r>
              <a:rPr lang="nb-NO" dirty="0" smtClean="0"/>
              <a:t> </a:t>
            </a:r>
            <a:r>
              <a:rPr lang="nb-NO" dirty="0" err="1" smtClean="0"/>
              <a:t>deira</a:t>
            </a:r>
            <a:r>
              <a:rPr lang="nb-NO" dirty="0" smtClean="0"/>
              <a:t> frå synd slik at </a:t>
            </a:r>
            <a:r>
              <a:rPr lang="nb-NO" dirty="0" err="1" smtClean="0"/>
              <a:t>dei</a:t>
            </a:r>
            <a:r>
              <a:rPr lang="nb-NO" dirty="0" smtClean="0"/>
              <a:t> kan sjå deg. Må ditt rike og di </a:t>
            </a:r>
            <a:r>
              <a:rPr lang="nb-NO" dirty="0" err="1" smtClean="0"/>
              <a:t>kyrkje</a:t>
            </a:r>
            <a:r>
              <a:rPr lang="nb-NO" dirty="0" smtClean="0"/>
              <a:t> ha framgang i </a:t>
            </a:r>
            <a:r>
              <a:rPr lang="nb-NO" dirty="0" err="1" smtClean="0"/>
              <a:t>Kaharfolket</a:t>
            </a:r>
            <a:r>
              <a:rPr lang="nb-NO" dirty="0" smtClean="0"/>
              <a:t>, og </a:t>
            </a:r>
            <a:r>
              <a:rPr lang="nb-NO" dirty="0" err="1" smtClean="0"/>
              <a:t>me</a:t>
            </a:r>
            <a:r>
              <a:rPr lang="nb-NO" dirty="0" smtClean="0"/>
              <a:t> ber om at du skal </a:t>
            </a:r>
            <a:r>
              <a:rPr lang="nb-NO" dirty="0" err="1" smtClean="0"/>
              <a:t>gje</a:t>
            </a:r>
            <a:r>
              <a:rPr lang="nb-NO" dirty="0" smtClean="0"/>
              <a:t> </a:t>
            </a:r>
            <a:r>
              <a:rPr lang="nb-NO" dirty="0" err="1" smtClean="0"/>
              <a:t>dei</a:t>
            </a:r>
            <a:r>
              <a:rPr lang="nb-NO" dirty="0" smtClean="0"/>
              <a:t> </a:t>
            </a:r>
            <a:r>
              <a:rPr lang="nb-NO" dirty="0" err="1" smtClean="0"/>
              <a:t>åndelege</a:t>
            </a:r>
            <a:r>
              <a:rPr lang="nb-NO" dirty="0" smtClean="0"/>
              <a:t> </a:t>
            </a:r>
            <a:r>
              <a:rPr lang="nb-NO" dirty="0" err="1" smtClean="0"/>
              <a:t>leiarar</a:t>
            </a:r>
            <a:r>
              <a:rPr lang="nb-NO" dirty="0" smtClean="0"/>
              <a:t> fulle av kjærleik, kraft, visdom og moralsk integritet.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err="1" smtClean="0"/>
              <a:t>Martyrkyrkja</a:t>
            </a:r>
            <a:r>
              <a:rPr lang="nb-NO" dirty="0" smtClean="0"/>
              <a:t/>
            </a:r>
            <a:br>
              <a:rPr lang="nb-NO" dirty="0" smtClean="0"/>
            </a:br>
            <a:r>
              <a:rPr lang="nb-NO" dirty="0" smtClean="0"/>
              <a:t>Saeed </a:t>
            </a:r>
            <a:r>
              <a:rPr lang="nb-NO" dirty="0" err="1" smtClean="0"/>
              <a:t>Abedini</a:t>
            </a:r>
            <a:endParaRPr lang="nb-NO" dirty="0"/>
          </a:p>
        </p:txBody>
      </p:sp>
      <p:pic>
        <p:nvPicPr>
          <p:cNvPr id="2050" name="Picture 2" descr="http://www.persecution.net/images/countries/iran/ir-saeed3-aclj.jpg"/>
          <p:cNvPicPr>
            <a:picLocks noChangeAspect="1" noChangeArrowheads="1"/>
          </p:cNvPicPr>
          <p:nvPr/>
        </p:nvPicPr>
        <p:blipFill>
          <a:blip r:embed="rId2" cstate="print"/>
          <a:srcRect/>
          <a:stretch>
            <a:fillRect/>
          </a:stretch>
        </p:blipFill>
        <p:spPr bwMode="auto">
          <a:xfrm>
            <a:off x="1907704" y="1772816"/>
            <a:ext cx="5112568" cy="439681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Fakta</a:t>
            </a:r>
            <a:endParaRPr lang="nb-NO" dirty="0"/>
          </a:p>
        </p:txBody>
      </p:sp>
      <p:sp>
        <p:nvSpPr>
          <p:cNvPr id="3" name="Plassholder for innhold 2"/>
          <p:cNvSpPr>
            <a:spLocks noGrp="1"/>
          </p:cNvSpPr>
          <p:nvPr>
            <p:ph idx="1"/>
          </p:nvPr>
        </p:nvSpPr>
        <p:spPr/>
        <p:txBody>
          <a:bodyPr>
            <a:normAutofit fontScale="77500" lnSpcReduction="20000"/>
          </a:bodyPr>
          <a:lstStyle/>
          <a:p>
            <a:r>
              <a:rPr lang="nb-NO" dirty="0" err="1" smtClean="0"/>
              <a:t>Iransk-amerikanske</a:t>
            </a:r>
            <a:r>
              <a:rPr lang="nb-NO" dirty="0" smtClean="0"/>
              <a:t> </a:t>
            </a:r>
            <a:r>
              <a:rPr lang="nb-NO" dirty="0" smtClean="0"/>
              <a:t>Saeed </a:t>
            </a:r>
            <a:r>
              <a:rPr lang="nb-NO" dirty="0" err="1" smtClean="0"/>
              <a:t>Abedi</a:t>
            </a:r>
            <a:r>
              <a:rPr lang="nb-NO" dirty="0" smtClean="0"/>
              <a:t> vart frelst i år 2000, og etter kvart </a:t>
            </a:r>
            <a:r>
              <a:rPr lang="nb-NO" dirty="0" err="1" smtClean="0"/>
              <a:t>ein</a:t>
            </a:r>
            <a:r>
              <a:rPr lang="nb-NO" dirty="0" smtClean="0"/>
              <a:t> ivrig </a:t>
            </a:r>
            <a:r>
              <a:rPr lang="nb-NO" dirty="0" err="1" smtClean="0"/>
              <a:t>kyrkjelydsplantar</a:t>
            </a:r>
            <a:r>
              <a:rPr lang="nb-NO" dirty="0" smtClean="0"/>
              <a:t> i Iran. </a:t>
            </a:r>
            <a:r>
              <a:rPr lang="nb-NO" dirty="0" smtClean="0"/>
              <a:t>Han  gifta seg i 2002 med den </a:t>
            </a:r>
            <a:r>
              <a:rPr lang="nb-NO" dirty="0" err="1" smtClean="0"/>
              <a:t>iransk-amerikanske</a:t>
            </a:r>
            <a:r>
              <a:rPr lang="nb-NO" dirty="0" smtClean="0"/>
              <a:t> </a:t>
            </a:r>
            <a:r>
              <a:rPr lang="nb-NO" dirty="0" err="1" smtClean="0"/>
              <a:t>Naghmeh</a:t>
            </a:r>
            <a:r>
              <a:rPr lang="nb-NO" dirty="0" smtClean="0"/>
              <a:t>, flytta </a:t>
            </a:r>
            <a:r>
              <a:rPr lang="nb-NO" dirty="0" err="1" smtClean="0"/>
              <a:t>seinare</a:t>
            </a:r>
            <a:r>
              <a:rPr lang="nb-NO" dirty="0" smtClean="0"/>
              <a:t> til </a:t>
            </a:r>
            <a:r>
              <a:rPr lang="nb-NO" dirty="0" smtClean="0"/>
              <a:t>USA og vart amerikansk </a:t>
            </a:r>
            <a:r>
              <a:rPr lang="nb-NO" dirty="0" err="1" smtClean="0"/>
              <a:t>statsborgar</a:t>
            </a:r>
            <a:r>
              <a:rPr lang="nb-NO" dirty="0" smtClean="0"/>
              <a:t>. </a:t>
            </a:r>
            <a:r>
              <a:rPr lang="nb-NO" dirty="0" smtClean="0"/>
              <a:t> Dei har to barn </a:t>
            </a:r>
            <a:r>
              <a:rPr lang="nb-NO" dirty="0" err="1" smtClean="0"/>
              <a:t>saman</a:t>
            </a:r>
            <a:r>
              <a:rPr lang="nb-NO" dirty="0" smtClean="0"/>
              <a:t>. Han har etter det hatt </a:t>
            </a:r>
            <a:r>
              <a:rPr lang="nb-NO" dirty="0" err="1" smtClean="0"/>
              <a:t>manga</a:t>
            </a:r>
            <a:r>
              <a:rPr lang="nb-NO" dirty="0" smtClean="0"/>
              <a:t> </a:t>
            </a:r>
            <a:r>
              <a:rPr lang="nb-NO" dirty="0" err="1" smtClean="0"/>
              <a:t>turar</a:t>
            </a:r>
            <a:r>
              <a:rPr lang="nb-NO" dirty="0" smtClean="0"/>
              <a:t> attende til Iran og oppmuntra og styrka </a:t>
            </a:r>
            <a:r>
              <a:rPr lang="nb-NO" dirty="0" err="1" smtClean="0"/>
              <a:t>dei</a:t>
            </a:r>
            <a:r>
              <a:rPr lang="nb-NO" dirty="0" smtClean="0"/>
              <a:t> kristne der. Vart </a:t>
            </a:r>
            <a:r>
              <a:rPr lang="nb-NO" dirty="0" smtClean="0"/>
              <a:t>arrestert for </a:t>
            </a:r>
            <a:r>
              <a:rPr lang="nb-NO" dirty="0" err="1" smtClean="0"/>
              <a:t>eit</a:t>
            </a:r>
            <a:r>
              <a:rPr lang="nb-NO" dirty="0" smtClean="0"/>
              <a:t> år </a:t>
            </a:r>
            <a:r>
              <a:rPr lang="nb-NO" dirty="0" err="1" smtClean="0"/>
              <a:t>sidan</a:t>
            </a:r>
            <a:r>
              <a:rPr lang="nb-NO" dirty="0" smtClean="0"/>
              <a:t> </a:t>
            </a:r>
            <a:r>
              <a:rPr lang="nb-NO" dirty="0" smtClean="0"/>
              <a:t>og dømt til 8 års fengsel. Han er plassert i det berykta </a:t>
            </a:r>
            <a:r>
              <a:rPr lang="nb-NO" dirty="0" err="1" smtClean="0"/>
              <a:t>Evinfengslet</a:t>
            </a:r>
            <a:r>
              <a:rPr lang="nb-NO" dirty="0" smtClean="0"/>
              <a:t> i Teheran. Etter å ha protestert i fengslet mot handsaminga av </a:t>
            </a:r>
            <a:r>
              <a:rPr lang="nb-NO" dirty="0" err="1" smtClean="0"/>
              <a:t>samvitsfangar</a:t>
            </a:r>
            <a:r>
              <a:rPr lang="nb-NO" dirty="0" smtClean="0"/>
              <a:t>, vart han for </a:t>
            </a:r>
            <a:r>
              <a:rPr lang="nb-NO" dirty="0" err="1" smtClean="0"/>
              <a:t>nokre</a:t>
            </a:r>
            <a:r>
              <a:rPr lang="nb-NO" dirty="0" smtClean="0"/>
              <a:t> veker sida brutalt </a:t>
            </a:r>
            <a:r>
              <a:rPr lang="nb-NO" dirty="0" err="1" smtClean="0"/>
              <a:t>slegen</a:t>
            </a:r>
            <a:r>
              <a:rPr lang="nb-NO" dirty="0" smtClean="0"/>
              <a:t> og sett i </a:t>
            </a:r>
            <a:r>
              <a:rPr lang="nb-NO" dirty="0" err="1" smtClean="0"/>
              <a:t>einecelle</a:t>
            </a:r>
            <a:r>
              <a:rPr lang="nb-NO" dirty="0" smtClean="0"/>
              <a:t>. Han er </a:t>
            </a:r>
            <a:r>
              <a:rPr lang="nb-NO" dirty="0" err="1" smtClean="0"/>
              <a:t>no</a:t>
            </a:r>
            <a:r>
              <a:rPr lang="nb-NO" dirty="0" smtClean="0"/>
              <a:t> </a:t>
            </a:r>
            <a:r>
              <a:rPr lang="nb-NO" dirty="0" err="1" smtClean="0"/>
              <a:t>saman</a:t>
            </a:r>
            <a:r>
              <a:rPr lang="nb-NO" dirty="0" smtClean="0"/>
              <a:t> med andre att, men har hatt mange indre </a:t>
            </a:r>
            <a:r>
              <a:rPr lang="nb-NO" dirty="0" err="1" smtClean="0"/>
              <a:t>blødningar</a:t>
            </a:r>
            <a:r>
              <a:rPr lang="nb-NO" dirty="0" smtClean="0"/>
              <a:t> pga av slag og spark, og </a:t>
            </a:r>
            <a:r>
              <a:rPr lang="nb-NO" dirty="0" err="1" smtClean="0"/>
              <a:t>ein</a:t>
            </a:r>
            <a:r>
              <a:rPr lang="nb-NO" dirty="0" smtClean="0"/>
              <a:t> har grunn til å </a:t>
            </a:r>
            <a:r>
              <a:rPr lang="nb-NO" dirty="0" err="1" smtClean="0"/>
              <a:t>vera</a:t>
            </a:r>
            <a:r>
              <a:rPr lang="nb-NO" dirty="0" smtClean="0"/>
              <a:t> redd for å nyrene hans er skada. </a:t>
            </a:r>
            <a:r>
              <a:rPr lang="nb-NO" dirty="0" err="1" smtClean="0"/>
              <a:t>Abedini</a:t>
            </a:r>
            <a:r>
              <a:rPr lang="nb-NO" dirty="0" smtClean="0"/>
              <a:t> vert nekta legehjelp. </a:t>
            </a:r>
            <a:endParaRPr lang="nb-NO" dirty="0" smtClean="0"/>
          </a:p>
          <a:p>
            <a:pPr>
              <a:buNone/>
            </a:pPr>
            <a:endParaRPr lang="nb-NO"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Bøn</a:t>
            </a:r>
            <a:endParaRPr lang="nb-NO" dirty="0"/>
          </a:p>
        </p:txBody>
      </p:sp>
      <p:sp>
        <p:nvSpPr>
          <p:cNvPr id="3" name="Plassholder for innhold 2"/>
          <p:cNvSpPr>
            <a:spLocks noGrp="1"/>
          </p:cNvSpPr>
          <p:nvPr>
            <p:ph idx="1"/>
          </p:nvPr>
        </p:nvSpPr>
        <p:spPr/>
        <p:txBody>
          <a:bodyPr>
            <a:normAutofit fontScale="85000" lnSpcReduction="20000"/>
          </a:bodyPr>
          <a:lstStyle/>
          <a:p>
            <a:r>
              <a:rPr lang="nb-NO" dirty="0" smtClean="0"/>
              <a:t>Kjære Herre Jesus! </a:t>
            </a:r>
            <a:r>
              <a:rPr lang="nb-NO" dirty="0" err="1" smtClean="0"/>
              <a:t>Me</a:t>
            </a:r>
            <a:r>
              <a:rPr lang="nb-NO" dirty="0" smtClean="0"/>
              <a:t> ber i dag om styrke og </a:t>
            </a:r>
            <a:r>
              <a:rPr lang="nb-NO" dirty="0" err="1" smtClean="0"/>
              <a:t>lækjedom</a:t>
            </a:r>
            <a:r>
              <a:rPr lang="nb-NO" dirty="0" smtClean="0"/>
              <a:t> for Saeed </a:t>
            </a:r>
            <a:r>
              <a:rPr lang="nb-NO" dirty="0" err="1" smtClean="0"/>
              <a:t>Abedini</a:t>
            </a:r>
            <a:r>
              <a:rPr lang="nb-NO" dirty="0" smtClean="0"/>
              <a:t> og alle andre kristne som </a:t>
            </a:r>
            <a:r>
              <a:rPr lang="nb-NO" dirty="0" err="1" smtClean="0"/>
              <a:t>vansmektar</a:t>
            </a:r>
            <a:r>
              <a:rPr lang="nb-NO" dirty="0" smtClean="0"/>
              <a:t> i iranske fengsel. </a:t>
            </a:r>
            <a:r>
              <a:rPr lang="nb-NO" dirty="0" err="1" smtClean="0"/>
              <a:t>Ver</a:t>
            </a:r>
            <a:r>
              <a:rPr lang="nb-NO" dirty="0" smtClean="0"/>
              <a:t> </a:t>
            </a:r>
            <a:r>
              <a:rPr lang="nb-NO" dirty="0" err="1" smtClean="0"/>
              <a:t>saman</a:t>
            </a:r>
            <a:r>
              <a:rPr lang="nb-NO" dirty="0" smtClean="0"/>
              <a:t> med </a:t>
            </a:r>
            <a:r>
              <a:rPr lang="nb-NO" dirty="0" err="1" smtClean="0"/>
              <a:t>dei</a:t>
            </a:r>
            <a:r>
              <a:rPr lang="nb-NO" dirty="0" smtClean="0"/>
              <a:t> i fangenskapen,  fyll </a:t>
            </a:r>
            <a:r>
              <a:rPr lang="nb-NO" dirty="0" err="1" smtClean="0"/>
              <a:t>hjarto</a:t>
            </a:r>
            <a:r>
              <a:rPr lang="nb-NO" dirty="0" smtClean="0"/>
              <a:t> </a:t>
            </a:r>
            <a:r>
              <a:rPr lang="nb-NO" dirty="0" err="1" smtClean="0"/>
              <a:t>deira</a:t>
            </a:r>
            <a:r>
              <a:rPr lang="nb-NO" dirty="0" smtClean="0"/>
              <a:t> med tru og fred, </a:t>
            </a:r>
            <a:r>
              <a:rPr lang="nb-NO" dirty="0" err="1" smtClean="0"/>
              <a:t>augo</a:t>
            </a:r>
            <a:r>
              <a:rPr lang="nb-NO" dirty="0" smtClean="0"/>
              <a:t> </a:t>
            </a:r>
            <a:r>
              <a:rPr lang="nb-NO" dirty="0" err="1" smtClean="0"/>
              <a:t>deira</a:t>
            </a:r>
            <a:r>
              <a:rPr lang="nb-NO" dirty="0" smtClean="0"/>
              <a:t> med lys og liva </a:t>
            </a:r>
            <a:r>
              <a:rPr lang="nb-NO" dirty="0" err="1" smtClean="0"/>
              <a:t>deira</a:t>
            </a:r>
            <a:r>
              <a:rPr lang="nb-NO" dirty="0" smtClean="0"/>
              <a:t> med kraft. Må </a:t>
            </a:r>
            <a:r>
              <a:rPr lang="nb-NO" dirty="0" err="1" smtClean="0"/>
              <a:t>dei</a:t>
            </a:r>
            <a:r>
              <a:rPr lang="nb-NO" dirty="0" smtClean="0"/>
              <a:t> få alt </a:t>
            </a:r>
            <a:r>
              <a:rPr lang="nb-NO" dirty="0" err="1" smtClean="0"/>
              <a:t>dei</a:t>
            </a:r>
            <a:r>
              <a:rPr lang="nb-NO" dirty="0" smtClean="0"/>
              <a:t> treng frå deg til å fordriva djevelen og </a:t>
            </a:r>
            <a:r>
              <a:rPr lang="nb-NO" dirty="0" err="1" smtClean="0"/>
              <a:t>omskapa</a:t>
            </a:r>
            <a:r>
              <a:rPr lang="nb-NO" dirty="0" smtClean="0"/>
              <a:t> </a:t>
            </a:r>
            <a:r>
              <a:rPr lang="nb-NO" dirty="0" err="1" smtClean="0"/>
              <a:t>desse</a:t>
            </a:r>
            <a:r>
              <a:rPr lang="nb-NO" dirty="0" smtClean="0"/>
              <a:t> mørke </a:t>
            </a:r>
            <a:r>
              <a:rPr lang="nb-NO" dirty="0" err="1" smtClean="0"/>
              <a:t>stadane</a:t>
            </a:r>
            <a:r>
              <a:rPr lang="nb-NO" dirty="0" smtClean="0"/>
              <a:t> til lyse </a:t>
            </a:r>
            <a:r>
              <a:rPr lang="nb-NO" dirty="0" err="1" smtClean="0"/>
              <a:t>katedralar</a:t>
            </a:r>
            <a:r>
              <a:rPr lang="nb-NO" dirty="0" smtClean="0"/>
              <a:t>. </a:t>
            </a:r>
            <a:r>
              <a:rPr lang="nb-NO" dirty="0" err="1" smtClean="0"/>
              <a:t>Me</a:t>
            </a:r>
            <a:r>
              <a:rPr lang="nb-NO" dirty="0" smtClean="0"/>
              <a:t> ber om opplysning og frelse for </a:t>
            </a:r>
            <a:r>
              <a:rPr lang="nb-NO" dirty="0" err="1" smtClean="0"/>
              <a:t>fangevaktarar</a:t>
            </a:r>
            <a:r>
              <a:rPr lang="nb-NO" dirty="0" smtClean="0"/>
              <a:t>, </a:t>
            </a:r>
            <a:r>
              <a:rPr lang="nb-NO" dirty="0" err="1" smtClean="0"/>
              <a:t>forhøyrsleiarar</a:t>
            </a:r>
            <a:r>
              <a:rPr lang="nb-NO" dirty="0" smtClean="0"/>
              <a:t> og </a:t>
            </a:r>
            <a:r>
              <a:rPr lang="nb-NO" dirty="0" err="1" smtClean="0"/>
              <a:t>aktorar</a:t>
            </a:r>
            <a:r>
              <a:rPr lang="nb-NO" dirty="0" smtClean="0"/>
              <a:t>, og </a:t>
            </a:r>
            <a:r>
              <a:rPr lang="nb-NO" dirty="0" err="1" smtClean="0"/>
              <a:t>me</a:t>
            </a:r>
            <a:r>
              <a:rPr lang="nb-NO" dirty="0" smtClean="0"/>
              <a:t> ber om at </a:t>
            </a:r>
            <a:r>
              <a:rPr lang="nb-NO" dirty="0" err="1" smtClean="0"/>
              <a:t>dei</a:t>
            </a:r>
            <a:r>
              <a:rPr lang="nb-NO" dirty="0" smtClean="0"/>
              <a:t> kristne skal få fridomen sin attende når tida er inne for det. </a:t>
            </a:r>
            <a:r>
              <a:rPr lang="nb-NO" dirty="0" err="1" smtClean="0"/>
              <a:t>Ver</a:t>
            </a:r>
            <a:r>
              <a:rPr lang="nb-NO" dirty="0" smtClean="0"/>
              <a:t> også med alle </a:t>
            </a:r>
            <a:r>
              <a:rPr lang="nb-NO" dirty="0" err="1" smtClean="0"/>
              <a:t>dei</a:t>
            </a:r>
            <a:r>
              <a:rPr lang="nb-NO" dirty="0" smtClean="0"/>
              <a:t> </a:t>
            </a:r>
            <a:r>
              <a:rPr lang="nb-NO" dirty="0" err="1" smtClean="0"/>
              <a:t>pårørande</a:t>
            </a:r>
            <a:r>
              <a:rPr lang="nb-NO" dirty="0" smtClean="0"/>
              <a:t> og </a:t>
            </a:r>
            <a:r>
              <a:rPr lang="nb-NO" dirty="0" err="1" smtClean="0"/>
              <a:t>gje</a:t>
            </a:r>
            <a:r>
              <a:rPr lang="nb-NO" dirty="0" smtClean="0"/>
              <a:t> </a:t>
            </a:r>
            <a:r>
              <a:rPr lang="nb-NO" dirty="0" err="1" smtClean="0"/>
              <a:t>dei</a:t>
            </a:r>
            <a:r>
              <a:rPr lang="nb-NO" dirty="0" smtClean="0"/>
              <a:t> alt </a:t>
            </a:r>
            <a:r>
              <a:rPr lang="nb-NO" dirty="0" err="1" smtClean="0"/>
              <a:t>dei</a:t>
            </a:r>
            <a:r>
              <a:rPr lang="nb-NO" dirty="0" smtClean="0"/>
              <a:t> treng til </a:t>
            </a:r>
            <a:r>
              <a:rPr lang="nb-NO" dirty="0" err="1" smtClean="0"/>
              <a:t>livsopphaldet</a:t>
            </a:r>
            <a:r>
              <a:rPr lang="nb-NO" dirty="0" smtClean="0"/>
              <a:t> sitt, og </a:t>
            </a:r>
            <a:r>
              <a:rPr lang="nb-NO" dirty="0" smtClean="0"/>
              <a:t>s</a:t>
            </a:r>
            <a:r>
              <a:rPr lang="nb-NO" dirty="0" smtClean="0"/>
              <a:t>yn også </a:t>
            </a:r>
            <a:r>
              <a:rPr lang="nb-NO" b="1" dirty="0" smtClean="0"/>
              <a:t>oss</a:t>
            </a:r>
            <a:r>
              <a:rPr lang="nb-NO" dirty="0" smtClean="0"/>
              <a:t> </a:t>
            </a:r>
            <a:r>
              <a:rPr lang="nb-NO" dirty="0" err="1" smtClean="0"/>
              <a:t>korleis</a:t>
            </a:r>
            <a:r>
              <a:rPr lang="nb-NO" dirty="0" smtClean="0"/>
              <a:t> </a:t>
            </a:r>
            <a:r>
              <a:rPr lang="nb-NO" b="1" dirty="0" err="1" smtClean="0"/>
              <a:t>me</a:t>
            </a:r>
            <a:r>
              <a:rPr lang="nb-NO" dirty="0" smtClean="0"/>
              <a:t> kan hjelpa. </a:t>
            </a:r>
            <a:endParaRPr lang="nb-NO"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Frå Harald si skattkiste</a:t>
            </a:r>
            <a:endParaRPr lang="nb-NO" dirty="0"/>
          </a:p>
        </p:txBody>
      </p:sp>
      <p:sp>
        <p:nvSpPr>
          <p:cNvPr id="3" name="Plassholder for innhold 2"/>
          <p:cNvSpPr>
            <a:spLocks noGrp="1"/>
          </p:cNvSpPr>
          <p:nvPr>
            <p:ph idx="1"/>
          </p:nvPr>
        </p:nvSpPr>
        <p:spPr/>
        <p:txBody>
          <a:bodyPr>
            <a:normAutofit fontScale="92500"/>
          </a:bodyPr>
          <a:lstStyle/>
          <a:p>
            <a:r>
              <a:rPr lang="nb-NO" dirty="0" smtClean="0"/>
              <a:t>12. Jer. 5 20 – 31 	</a:t>
            </a:r>
            <a:r>
              <a:rPr lang="nb-NO" smtClean="0"/>
              <a:t>	</a:t>
            </a:r>
            <a:endParaRPr lang="nb-NO" dirty="0" smtClean="0"/>
          </a:p>
          <a:p>
            <a:r>
              <a:rPr lang="nb-NO" dirty="0" smtClean="0"/>
              <a:t>Herre, forbarm deg over oss. Forbarm deg over vårt folk. Det handler akkurat som ditt folk Israel, det dåraktige og uforstandige, som hadde øyne, men ikke så, og ører, men ikke kunne høre. Send oss din Ånd som kan åpne våre øyner og ører. Legg hele din faderlige kjærlighet i ordet som går ut, slik at alle kan forstå at det er du som taler, og at du sørger over oss og engstes for oss. Amen</a:t>
            </a:r>
          </a:p>
          <a:p>
            <a:endParaRPr lang="nb-NO" dirty="0"/>
          </a:p>
        </p:txBody>
      </p:sp>
    </p:spTree>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574</TotalTime>
  <Words>428</Words>
  <Application>Microsoft Office PowerPoint</Application>
  <PresentationFormat>Skjermfremvisning (4:3)</PresentationFormat>
  <Paragraphs>21</Paragraphs>
  <Slides>8</Slides>
  <Notes>0</Notes>
  <HiddenSlides>0</HiddenSlides>
  <MMClips>0</MMClips>
  <ScaleCrop>false</ScaleCrop>
  <HeadingPairs>
    <vt:vector size="4" baseType="variant">
      <vt:variant>
        <vt:lpstr>Tema</vt:lpstr>
      </vt:variant>
      <vt:variant>
        <vt:i4>1</vt:i4>
      </vt:variant>
      <vt:variant>
        <vt:lpstr>Lysbildetitler</vt:lpstr>
      </vt:variant>
      <vt:variant>
        <vt:i4>8</vt:i4>
      </vt:variant>
    </vt:vector>
  </HeadingPairs>
  <TitlesOfParts>
    <vt:vector size="9" baseType="lpstr">
      <vt:lpstr>Office-tema</vt:lpstr>
      <vt:lpstr>Global bøn</vt:lpstr>
      <vt:lpstr>Unådd folkeslag: Kaharfolket i India</vt:lpstr>
      <vt:lpstr>Fakta Kjelde: joshuaproject.net</vt:lpstr>
      <vt:lpstr>Bøn</vt:lpstr>
      <vt:lpstr>Martyrkyrkja Saeed Abedini</vt:lpstr>
      <vt:lpstr>Fakta</vt:lpstr>
      <vt:lpstr>Bøn</vt:lpstr>
      <vt:lpstr>Frå Harald si skattkiste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bøn</dc:title>
  <dc:creator>jens</dc:creator>
  <cp:lastModifiedBy>jens</cp:lastModifiedBy>
  <cp:revision>21</cp:revision>
  <dcterms:created xsi:type="dcterms:W3CDTF">2013-05-09T11:12:41Z</dcterms:created>
  <dcterms:modified xsi:type="dcterms:W3CDTF">2013-05-10T07:13:56Z</dcterms:modified>
</cp:coreProperties>
</file>