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3C79-6DB8-45CC-96DC-626C7CE49759}" type="datetimeFigureOut">
              <a:rPr lang="nb-NO" smtClean="0"/>
              <a:t>03.05.2012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70AD-87B1-41A9-8773-D02C06FDA89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3C79-6DB8-45CC-96DC-626C7CE49759}" type="datetimeFigureOut">
              <a:rPr lang="nb-NO" smtClean="0"/>
              <a:t>03.05.2012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70AD-87B1-41A9-8773-D02C06FDA89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3C79-6DB8-45CC-96DC-626C7CE49759}" type="datetimeFigureOut">
              <a:rPr lang="nb-NO" smtClean="0"/>
              <a:t>03.05.2012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70AD-87B1-41A9-8773-D02C06FDA89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3C79-6DB8-45CC-96DC-626C7CE49759}" type="datetimeFigureOut">
              <a:rPr lang="nb-NO" smtClean="0"/>
              <a:t>03.05.2012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70AD-87B1-41A9-8773-D02C06FDA89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3C79-6DB8-45CC-96DC-626C7CE49759}" type="datetimeFigureOut">
              <a:rPr lang="nb-NO" smtClean="0"/>
              <a:t>03.05.2012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70AD-87B1-41A9-8773-D02C06FDA89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3C79-6DB8-45CC-96DC-626C7CE49759}" type="datetimeFigureOut">
              <a:rPr lang="nb-NO" smtClean="0"/>
              <a:t>03.05.2012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70AD-87B1-41A9-8773-D02C06FDA89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3C79-6DB8-45CC-96DC-626C7CE49759}" type="datetimeFigureOut">
              <a:rPr lang="nb-NO" smtClean="0"/>
              <a:t>03.05.2012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70AD-87B1-41A9-8773-D02C06FDA89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3C79-6DB8-45CC-96DC-626C7CE49759}" type="datetimeFigureOut">
              <a:rPr lang="nb-NO" smtClean="0"/>
              <a:t>03.05.2012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70AD-87B1-41A9-8773-D02C06FDA89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3C79-6DB8-45CC-96DC-626C7CE49759}" type="datetimeFigureOut">
              <a:rPr lang="nb-NO" smtClean="0"/>
              <a:t>03.05.2012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70AD-87B1-41A9-8773-D02C06FDA89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3C79-6DB8-45CC-96DC-626C7CE49759}" type="datetimeFigureOut">
              <a:rPr lang="nb-NO" smtClean="0"/>
              <a:t>03.05.2012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70AD-87B1-41A9-8773-D02C06FDA89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73C79-6DB8-45CC-96DC-626C7CE49759}" type="datetimeFigureOut">
              <a:rPr lang="nb-NO" smtClean="0"/>
              <a:t>03.05.2012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70AD-87B1-41A9-8773-D02C06FDA89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73C79-6DB8-45CC-96DC-626C7CE49759}" type="datetimeFigureOut">
              <a:rPr lang="nb-NO" smtClean="0"/>
              <a:t>03.05.2012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670AD-87B1-41A9-8773-D02C06FDA89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Global </a:t>
            </a:r>
            <a:r>
              <a:rPr lang="nb-NO" dirty="0" err="1" smtClean="0"/>
              <a:t>bøn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3.Mai 2012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Tibetanar</a:t>
            </a:r>
            <a:r>
              <a:rPr lang="nb-NO" dirty="0" smtClean="0"/>
              <a:t> i Kina</a:t>
            </a:r>
            <a:endParaRPr lang="nb-NO" dirty="0"/>
          </a:p>
        </p:txBody>
      </p:sp>
      <p:pic>
        <p:nvPicPr>
          <p:cNvPr id="4" name="Plassholder for innhold 3" descr="Tibetanar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2540000" cy="3175000"/>
          </a:xfrm>
        </p:spPr>
      </p:pic>
      <p:sp>
        <p:nvSpPr>
          <p:cNvPr id="5" name="TekstSylinder 4"/>
          <p:cNvSpPr txBox="1"/>
          <p:nvPr/>
        </p:nvSpPr>
        <p:spPr>
          <a:xfrm>
            <a:off x="3779912" y="1628800"/>
            <a:ext cx="4464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Tibet er okkupert av Kina. Det bur 861 000 menneske i landet. Dei </a:t>
            </a:r>
            <a:r>
              <a:rPr lang="nb-NO" dirty="0" err="1" smtClean="0"/>
              <a:t>tilhøyrer</a:t>
            </a:r>
            <a:r>
              <a:rPr lang="nb-NO" dirty="0" smtClean="0"/>
              <a:t> den buddhistiske retninga lamaismen som Dalai Lama er </a:t>
            </a:r>
            <a:r>
              <a:rPr lang="nb-NO" dirty="0" err="1" smtClean="0"/>
              <a:t>leiar</a:t>
            </a:r>
            <a:r>
              <a:rPr lang="nb-NO" dirty="0" smtClean="0"/>
              <a:t> for. Få menneske er så tett knytta opp til religionen sin som </a:t>
            </a:r>
            <a:r>
              <a:rPr lang="nb-NO" dirty="0" err="1" smtClean="0"/>
              <a:t>desse</a:t>
            </a:r>
            <a:r>
              <a:rPr lang="nb-NO" dirty="0" smtClean="0"/>
              <a:t>, og ingen blir </a:t>
            </a:r>
            <a:r>
              <a:rPr lang="nb-NO" dirty="0" err="1" smtClean="0"/>
              <a:t>rekna</a:t>
            </a:r>
            <a:r>
              <a:rPr lang="nb-NO" dirty="0" smtClean="0"/>
              <a:t> som så </a:t>
            </a:r>
            <a:r>
              <a:rPr lang="nb-NO" dirty="0" err="1" smtClean="0"/>
              <a:t>vanskelege</a:t>
            </a:r>
            <a:r>
              <a:rPr lang="nb-NO" dirty="0" smtClean="0"/>
              <a:t> å nå med evangeliet. </a:t>
            </a:r>
          </a:p>
          <a:p>
            <a:r>
              <a:rPr lang="nb-NO" dirty="0" smtClean="0"/>
              <a:t>Språk: Tibetansk.</a:t>
            </a:r>
          </a:p>
          <a:p>
            <a:r>
              <a:rPr lang="nb-NO" dirty="0" smtClean="0"/>
              <a:t>Bibelen </a:t>
            </a:r>
            <a:r>
              <a:rPr lang="nb-NO" dirty="0" err="1" smtClean="0"/>
              <a:t>tilgjengeleg</a:t>
            </a:r>
            <a:r>
              <a:rPr lang="nb-NO" dirty="0" smtClean="0"/>
              <a:t> både i tekst og lyd. </a:t>
            </a:r>
            <a:r>
              <a:rPr lang="nb-NO" dirty="0" err="1" smtClean="0"/>
              <a:t>Likeeins</a:t>
            </a:r>
            <a:r>
              <a:rPr lang="nb-NO" dirty="0" smtClean="0"/>
              <a:t> Jesusfilmen. </a:t>
            </a:r>
          </a:p>
          <a:p>
            <a:endParaRPr lang="nb-NO" dirty="0"/>
          </a:p>
          <a:p>
            <a:r>
              <a:rPr lang="nb-NO" i="1" dirty="0" smtClean="0"/>
              <a:t>Gode Gud, </a:t>
            </a:r>
            <a:r>
              <a:rPr lang="nb-NO" i="1" dirty="0" err="1" smtClean="0"/>
              <a:t>me</a:t>
            </a:r>
            <a:r>
              <a:rPr lang="nb-NO" i="1" dirty="0" smtClean="0"/>
              <a:t> ber for det ti</a:t>
            </a:r>
            <a:endParaRPr lang="nb-NO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Bøn for </a:t>
            </a:r>
            <a:r>
              <a:rPr lang="nb-NO" dirty="0" err="1" smtClean="0"/>
              <a:t>tibetanarane</a:t>
            </a:r>
            <a:r>
              <a:rPr lang="nb-NO" dirty="0" smtClean="0"/>
              <a:t> i Kina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Gode Gud! </a:t>
            </a:r>
            <a:r>
              <a:rPr lang="nb-NO" sz="2000" dirty="0" err="1" smtClean="0"/>
              <a:t>Me</a:t>
            </a:r>
            <a:r>
              <a:rPr lang="nb-NO" sz="2000" dirty="0" smtClean="0"/>
              <a:t> ber i dag for </a:t>
            </a:r>
            <a:r>
              <a:rPr lang="nb-NO" sz="2000" dirty="0" err="1" smtClean="0"/>
              <a:t>tibetanarane</a:t>
            </a:r>
            <a:r>
              <a:rPr lang="nb-NO" sz="2000" dirty="0" smtClean="0"/>
              <a:t> i Kina. Dei er så sterkt bunden til buddhismen og skytshelgenen sin </a:t>
            </a:r>
            <a:r>
              <a:rPr lang="nb-NO" sz="2000" dirty="0" err="1" smtClean="0"/>
              <a:t>Chenrezig</a:t>
            </a:r>
            <a:r>
              <a:rPr lang="nb-NO" sz="2000" dirty="0" smtClean="0"/>
              <a:t>. Du som har skapt </a:t>
            </a:r>
            <a:r>
              <a:rPr lang="nb-NO" sz="2000" dirty="0" err="1" smtClean="0"/>
              <a:t>dei</a:t>
            </a:r>
            <a:r>
              <a:rPr lang="nb-NO" sz="2000" dirty="0" smtClean="0"/>
              <a:t> og som </a:t>
            </a:r>
            <a:r>
              <a:rPr lang="nb-NO" sz="2000" dirty="0" err="1" smtClean="0"/>
              <a:t>elskar</a:t>
            </a:r>
            <a:r>
              <a:rPr lang="nb-NO" sz="2000" dirty="0" smtClean="0"/>
              <a:t> </a:t>
            </a:r>
            <a:r>
              <a:rPr lang="nb-NO" sz="2000" dirty="0" err="1" smtClean="0"/>
              <a:t>dei</a:t>
            </a:r>
            <a:r>
              <a:rPr lang="nb-NO" sz="2000" dirty="0" smtClean="0"/>
              <a:t> med </a:t>
            </a:r>
            <a:r>
              <a:rPr lang="nb-NO" sz="2000" dirty="0" err="1" smtClean="0"/>
              <a:t>ein</a:t>
            </a:r>
            <a:r>
              <a:rPr lang="nb-NO" sz="2000" dirty="0" smtClean="0"/>
              <a:t> evig kjærleik, send Ordet og Anden til </a:t>
            </a:r>
            <a:r>
              <a:rPr lang="nb-NO" sz="2000" dirty="0" err="1" smtClean="0"/>
              <a:t>dei</a:t>
            </a:r>
            <a:r>
              <a:rPr lang="nb-NO" sz="2000" dirty="0" smtClean="0"/>
              <a:t> og løys </a:t>
            </a:r>
            <a:r>
              <a:rPr lang="nb-NO" sz="2000" dirty="0" err="1" smtClean="0"/>
              <a:t>dei</a:t>
            </a:r>
            <a:r>
              <a:rPr lang="nb-NO" sz="2000" dirty="0" smtClean="0"/>
              <a:t> frå all falsk religion og frå demoniske krefter som bind </a:t>
            </a:r>
            <a:r>
              <a:rPr lang="nb-NO" sz="2000" dirty="0" err="1" smtClean="0"/>
              <a:t>dei</a:t>
            </a:r>
            <a:r>
              <a:rPr lang="nb-NO" sz="2000" dirty="0" smtClean="0"/>
              <a:t> til djevelen og hans </a:t>
            </a:r>
            <a:r>
              <a:rPr lang="nb-NO" sz="2000" dirty="0" err="1" smtClean="0"/>
              <a:t>vanlagnad</a:t>
            </a:r>
            <a:r>
              <a:rPr lang="nb-NO" sz="2000" dirty="0" smtClean="0"/>
              <a:t>. Grunnlegg ei </a:t>
            </a:r>
            <a:r>
              <a:rPr lang="nb-NO" sz="2000" dirty="0" err="1" smtClean="0"/>
              <a:t>levande</a:t>
            </a:r>
            <a:r>
              <a:rPr lang="nb-NO" sz="2000" dirty="0" smtClean="0"/>
              <a:t> </a:t>
            </a:r>
            <a:r>
              <a:rPr lang="nb-NO" sz="2000" dirty="0" err="1" smtClean="0"/>
              <a:t>kyrkje</a:t>
            </a:r>
            <a:r>
              <a:rPr lang="nb-NO" sz="2000" dirty="0" smtClean="0"/>
              <a:t> i dette folket, ei </a:t>
            </a:r>
            <a:r>
              <a:rPr lang="nb-NO" sz="2000" dirty="0" err="1" smtClean="0"/>
              <a:t>kyrkje</a:t>
            </a:r>
            <a:r>
              <a:rPr lang="nb-NO" sz="2000" dirty="0" smtClean="0"/>
              <a:t> fylt av Anden som kan formidla Jesus og Guds under til </a:t>
            </a:r>
            <a:r>
              <a:rPr lang="nb-NO" sz="2000" dirty="0" err="1" smtClean="0"/>
              <a:t>dei</a:t>
            </a:r>
            <a:r>
              <a:rPr lang="nb-NO" sz="2000" dirty="0" smtClean="0"/>
              <a:t> fortapte sauene av Tibets hus. Amen!”</a:t>
            </a:r>
            <a:endParaRPr lang="nb-NO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Farshi</a:t>
            </a:r>
            <a:r>
              <a:rPr lang="nb-NO" dirty="0" smtClean="0"/>
              <a:t> </a:t>
            </a:r>
            <a:r>
              <a:rPr lang="nb-NO" dirty="0" err="1" smtClean="0"/>
              <a:t>Fathi</a:t>
            </a:r>
            <a:r>
              <a:rPr lang="nb-NO" dirty="0" smtClean="0"/>
              <a:t> og andre fengsla </a:t>
            </a:r>
            <a:r>
              <a:rPr lang="nb-NO" dirty="0" err="1" smtClean="0"/>
              <a:t>iranarar</a:t>
            </a:r>
            <a:r>
              <a:rPr lang="nb-NO" dirty="0" smtClean="0"/>
              <a:t>.</a:t>
            </a:r>
            <a:endParaRPr lang="nb-NO" dirty="0"/>
          </a:p>
        </p:txBody>
      </p:sp>
      <p:pic>
        <p:nvPicPr>
          <p:cNvPr id="4" name="Plassholder for innhold 3" descr="ir-farshid-fathi-v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00808"/>
            <a:ext cx="2880320" cy="3329850"/>
          </a:xfrm>
        </p:spPr>
      </p:pic>
      <p:sp>
        <p:nvSpPr>
          <p:cNvPr id="5" name="TekstSylinder 4"/>
          <p:cNvSpPr txBox="1"/>
          <p:nvPr/>
        </p:nvSpPr>
        <p:spPr>
          <a:xfrm>
            <a:off x="4139952" y="1772816"/>
            <a:ext cx="4176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Den iranske konvertitten </a:t>
            </a:r>
            <a:r>
              <a:rPr lang="nb-NO" dirty="0" err="1" smtClean="0"/>
              <a:t>Farshi</a:t>
            </a:r>
            <a:r>
              <a:rPr lang="nb-NO" dirty="0" smtClean="0"/>
              <a:t> </a:t>
            </a:r>
            <a:r>
              <a:rPr lang="nb-NO" dirty="0" err="1" smtClean="0"/>
              <a:t>Fathi</a:t>
            </a:r>
            <a:r>
              <a:rPr lang="nb-NO" dirty="0" smtClean="0"/>
              <a:t> er </a:t>
            </a:r>
            <a:r>
              <a:rPr lang="nb-NO" dirty="0" err="1" smtClean="0"/>
              <a:t>nyleg</a:t>
            </a:r>
            <a:r>
              <a:rPr lang="nb-NO" dirty="0" smtClean="0"/>
              <a:t> dømt til 6 års fengsel.</a:t>
            </a:r>
          </a:p>
          <a:p>
            <a:endParaRPr lang="nb-NO" dirty="0"/>
          </a:p>
          <a:p>
            <a:r>
              <a:rPr lang="nb-NO" dirty="0" smtClean="0"/>
              <a:t>Herre Jesus Kristus! Dei </a:t>
            </a:r>
            <a:r>
              <a:rPr lang="nb-NO" dirty="0" err="1" smtClean="0"/>
              <a:t>truande</a:t>
            </a:r>
            <a:r>
              <a:rPr lang="nb-NO" dirty="0" smtClean="0"/>
              <a:t> i Iran erfarer sanninga i ordet at </a:t>
            </a:r>
            <a:r>
              <a:rPr lang="nb-NO" dirty="0" err="1" smtClean="0"/>
              <a:t>me</a:t>
            </a:r>
            <a:r>
              <a:rPr lang="nb-NO" dirty="0" smtClean="0"/>
              <a:t> må gå inn i Guds rike gjennom mange trengsler. </a:t>
            </a:r>
            <a:r>
              <a:rPr lang="nb-NO" dirty="0" err="1" smtClean="0"/>
              <a:t>Gjer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sterke i stormen. Fyll </a:t>
            </a:r>
            <a:r>
              <a:rPr lang="nb-NO" dirty="0" err="1" smtClean="0"/>
              <a:t>Farshi</a:t>
            </a:r>
            <a:r>
              <a:rPr lang="nb-NO" dirty="0" smtClean="0"/>
              <a:t> </a:t>
            </a:r>
            <a:r>
              <a:rPr lang="nb-NO" dirty="0" err="1" smtClean="0"/>
              <a:t>Fathi</a:t>
            </a:r>
            <a:r>
              <a:rPr lang="nb-NO" dirty="0" smtClean="0"/>
              <a:t> med din fred, og lat det </a:t>
            </a:r>
            <a:r>
              <a:rPr lang="nb-NO" dirty="0" err="1" smtClean="0"/>
              <a:t>lukkast</a:t>
            </a:r>
            <a:r>
              <a:rPr lang="nb-NO" dirty="0" smtClean="0"/>
              <a:t> for han å få saka si opp att. </a:t>
            </a:r>
          </a:p>
          <a:p>
            <a:r>
              <a:rPr lang="nb-NO" dirty="0" smtClean="0"/>
              <a:t>Så ber </a:t>
            </a:r>
            <a:r>
              <a:rPr lang="nb-NO" dirty="0" err="1" smtClean="0"/>
              <a:t>me</a:t>
            </a:r>
            <a:r>
              <a:rPr lang="nb-NO" dirty="0" smtClean="0"/>
              <a:t> om legedom for </a:t>
            </a:r>
            <a:r>
              <a:rPr lang="nb-NO" dirty="0" err="1" smtClean="0"/>
              <a:t>Behnam</a:t>
            </a:r>
            <a:r>
              <a:rPr lang="nb-NO" dirty="0" smtClean="0"/>
              <a:t> </a:t>
            </a:r>
            <a:r>
              <a:rPr lang="nb-NO" dirty="0" err="1" smtClean="0"/>
              <a:t>Irani</a:t>
            </a:r>
            <a:r>
              <a:rPr lang="nb-NO" dirty="0" smtClean="0"/>
              <a:t>, fridom for Josef </a:t>
            </a:r>
            <a:r>
              <a:rPr lang="nb-NO" dirty="0" err="1" smtClean="0"/>
              <a:t>Nadharkani</a:t>
            </a:r>
            <a:r>
              <a:rPr lang="nb-NO" dirty="0" smtClean="0"/>
              <a:t> og </a:t>
            </a:r>
            <a:r>
              <a:rPr lang="nb-NO" dirty="0" err="1" smtClean="0"/>
              <a:t>Noorallah</a:t>
            </a:r>
            <a:r>
              <a:rPr lang="nb-NO" dirty="0" smtClean="0"/>
              <a:t> </a:t>
            </a:r>
            <a:r>
              <a:rPr lang="nb-NO" dirty="0" err="1" smtClean="0"/>
              <a:t>Qabitizade</a:t>
            </a:r>
            <a:r>
              <a:rPr lang="nb-NO" dirty="0" smtClean="0"/>
              <a:t>. Lat ditt rike ha stor framgang gjennom di </a:t>
            </a:r>
            <a:r>
              <a:rPr lang="nb-NO" dirty="0" err="1" smtClean="0"/>
              <a:t>lidande</a:t>
            </a:r>
            <a:r>
              <a:rPr lang="nb-NO" dirty="0" smtClean="0"/>
              <a:t> </a:t>
            </a:r>
            <a:r>
              <a:rPr lang="nb-NO" dirty="0" err="1" smtClean="0"/>
              <a:t>kyrkje</a:t>
            </a:r>
            <a:r>
              <a:rPr lang="nb-NO" dirty="0" smtClean="0"/>
              <a:t>. Amen. 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281</Words>
  <Application>Microsoft Office PowerPoint</Application>
  <PresentationFormat>Skjermfremvisning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Global bøn</vt:lpstr>
      <vt:lpstr>Tibetanar i Kina</vt:lpstr>
      <vt:lpstr>Bøn for tibetanarane i Kina</vt:lpstr>
      <vt:lpstr>Farshi Fathi og andre fengsla iranarar.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bøn</dc:title>
  <dc:creator>jens</dc:creator>
  <cp:lastModifiedBy>jens</cp:lastModifiedBy>
  <cp:revision>18</cp:revision>
  <dcterms:created xsi:type="dcterms:W3CDTF">2012-05-03T19:28:20Z</dcterms:created>
  <dcterms:modified xsi:type="dcterms:W3CDTF">2012-05-03T22:38:15Z</dcterms:modified>
</cp:coreProperties>
</file>