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CA97-46A6-4B1F-9031-30BBFC5E6C14}" type="datetimeFigureOut">
              <a:rPr lang="nb-NO" smtClean="0"/>
              <a:t>01.05.2012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58DB-3A58-45C0-8DF6-50D1ECD7F87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Global </a:t>
            </a:r>
            <a:r>
              <a:rPr lang="nb-NO" dirty="0" err="1" smtClean="0"/>
              <a:t>bøn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1.Mai 2012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Masoud </a:t>
            </a:r>
            <a:r>
              <a:rPr lang="nb-NO" b="1" dirty="0" err="1" smtClean="0"/>
              <a:t>Delijani</a:t>
            </a:r>
            <a:r>
              <a:rPr lang="nb-NO" b="1" dirty="0" smtClean="0"/>
              <a:t> frå </a:t>
            </a:r>
            <a:r>
              <a:rPr lang="nb-NO" b="1" dirty="0" err="1" smtClean="0"/>
              <a:t>Kermansja</a:t>
            </a:r>
            <a:r>
              <a:rPr lang="nb-NO" b="1" dirty="0" smtClean="0"/>
              <a:t> </a:t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3968" y="1600201"/>
            <a:ext cx="4402832" cy="2764904"/>
          </a:xfrm>
        </p:spPr>
        <p:txBody>
          <a:bodyPr/>
          <a:lstStyle/>
          <a:p>
            <a:r>
              <a:rPr lang="nb-NO" dirty="0" smtClean="0"/>
              <a:t>Dømt til 3 års fengsel av revolusjonsdomstol.</a:t>
            </a:r>
          </a:p>
          <a:p>
            <a:r>
              <a:rPr lang="nb-NO" dirty="0" smtClean="0"/>
              <a:t>Domsgrunnlag: Kristen tru, husmøter og </a:t>
            </a:r>
            <a:r>
              <a:rPr lang="nb-NO" dirty="0" err="1" smtClean="0"/>
              <a:t>vitneteneste</a:t>
            </a:r>
            <a:r>
              <a:rPr lang="nb-NO" dirty="0" smtClean="0"/>
              <a:t>. 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320968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437112"/>
            <a:ext cx="19050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Bøn for Masoud </a:t>
            </a:r>
            <a:r>
              <a:rPr lang="nb-NO" dirty="0" err="1" smtClean="0"/>
              <a:t>Delijani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err="1" smtClean="0"/>
              <a:t>Gje</a:t>
            </a:r>
            <a:r>
              <a:rPr lang="nb-NO" dirty="0" smtClean="0"/>
              <a:t> Masoud </a:t>
            </a:r>
            <a:r>
              <a:rPr lang="nb-NO" dirty="0" err="1" smtClean="0"/>
              <a:t>Delijani</a:t>
            </a:r>
            <a:r>
              <a:rPr lang="nb-NO" dirty="0" smtClean="0"/>
              <a:t> all den styrke, kraft og </a:t>
            </a:r>
            <a:r>
              <a:rPr lang="nb-NO" dirty="0" err="1" smtClean="0"/>
              <a:t>trøyst</a:t>
            </a:r>
            <a:r>
              <a:rPr lang="nb-NO" dirty="0" smtClean="0"/>
              <a:t> han treng for kvar dag som går. Ta vare på trua og gløden hans, og lat han få vitna frimodig om Jesus for </a:t>
            </a:r>
            <a:r>
              <a:rPr lang="nb-NO" dirty="0" err="1" smtClean="0"/>
              <a:t>medfangar</a:t>
            </a:r>
            <a:r>
              <a:rPr lang="nb-NO" dirty="0" smtClean="0"/>
              <a:t> og </a:t>
            </a:r>
            <a:r>
              <a:rPr lang="nb-NO" dirty="0" err="1" smtClean="0"/>
              <a:t>fangevaktarar</a:t>
            </a:r>
            <a:r>
              <a:rPr lang="nb-NO" dirty="0" smtClean="0"/>
              <a:t>. Lat lyset som bur i han lysa opp mørkret rundt han slik at menneska som møter han vert forvandla av din kjærleik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Shanyanfolket</a:t>
            </a:r>
            <a:r>
              <a:rPr lang="nb-NO" dirty="0" smtClean="0"/>
              <a:t> i Tibet, Kina</a:t>
            </a:r>
            <a:endParaRPr lang="nb-NO" dirty="0"/>
          </a:p>
        </p:txBody>
      </p:sp>
      <p:pic>
        <p:nvPicPr>
          <p:cNvPr id="4" name="Plassholder for innhold 3" descr="Tibetanarar i Kin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456384" cy="4443922"/>
          </a:xfrm>
        </p:spPr>
      </p:pic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Dette folket tel 23000 menneske, og bur svært </a:t>
            </a:r>
            <a:r>
              <a:rPr lang="nb-NO" dirty="0" err="1" smtClean="0"/>
              <a:t>utigjengeleg</a:t>
            </a:r>
            <a:r>
              <a:rPr lang="nb-NO" dirty="0" smtClean="0"/>
              <a:t>. Dei er </a:t>
            </a:r>
            <a:r>
              <a:rPr lang="nb-NO" dirty="0" err="1" smtClean="0"/>
              <a:t>buddhistar</a:t>
            </a:r>
            <a:r>
              <a:rPr lang="nb-NO" dirty="0" smtClean="0"/>
              <a:t> og totalt </a:t>
            </a:r>
            <a:r>
              <a:rPr lang="nb-NO" dirty="0" err="1" smtClean="0"/>
              <a:t>unådde</a:t>
            </a:r>
            <a:r>
              <a:rPr lang="nb-NO" dirty="0" smtClean="0"/>
              <a:t> med tanke på evangeliet.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Bøn for </a:t>
            </a:r>
            <a:r>
              <a:rPr lang="nb-NO" dirty="0" err="1" smtClean="0"/>
              <a:t>Shanyanfolket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800" dirty="0" smtClean="0"/>
              <a:t>Gode Gud! Lær </a:t>
            </a:r>
            <a:r>
              <a:rPr lang="nb-NO" sz="2800" dirty="0" err="1" smtClean="0"/>
              <a:t>Shanyanfolket</a:t>
            </a:r>
            <a:r>
              <a:rPr lang="nb-NO" sz="2800" dirty="0" smtClean="0"/>
              <a:t> å </a:t>
            </a:r>
            <a:r>
              <a:rPr lang="nb-NO" sz="2800" dirty="0" err="1" smtClean="0"/>
              <a:t>kjenna</a:t>
            </a:r>
            <a:r>
              <a:rPr lang="nb-NO" sz="2800" dirty="0" smtClean="0"/>
              <a:t> deg som </a:t>
            </a:r>
            <a:r>
              <a:rPr lang="nb-NO" sz="2800" dirty="0" err="1" smtClean="0"/>
              <a:t>skapar</a:t>
            </a:r>
            <a:r>
              <a:rPr lang="nb-NO" sz="2800" dirty="0" smtClean="0"/>
              <a:t> og Far som </a:t>
            </a:r>
            <a:r>
              <a:rPr lang="nb-NO" sz="2800" dirty="0" err="1" smtClean="0"/>
              <a:t>elskar</a:t>
            </a:r>
            <a:r>
              <a:rPr lang="nb-NO" sz="2800" dirty="0" smtClean="0"/>
              <a:t> </a:t>
            </a:r>
            <a:r>
              <a:rPr lang="nb-NO" sz="2800" dirty="0" err="1" smtClean="0"/>
              <a:t>dei</a:t>
            </a:r>
            <a:r>
              <a:rPr lang="nb-NO" sz="2800" dirty="0" smtClean="0"/>
              <a:t> </a:t>
            </a:r>
            <a:r>
              <a:rPr lang="nb-NO" sz="2800" dirty="0" err="1" smtClean="0"/>
              <a:t>personleg</a:t>
            </a:r>
            <a:r>
              <a:rPr lang="nb-NO" sz="2800" dirty="0" smtClean="0"/>
              <a:t>. Kall folk til </a:t>
            </a:r>
            <a:r>
              <a:rPr lang="nb-NO" sz="2800" dirty="0" err="1" smtClean="0"/>
              <a:t>uthaldande</a:t>
            </a:r>
            <a:r>
              <a:rPr lang="nb-NO" sz="2800" dirty="0" smtClean="0"/>
              <a:t> </a:t>
            </a:r>
            <a:r>
              <a:rPr lang="nb-NO" sz="2800" dirty="0" err="1" smtClean="0"/>
              <a:t>bøn</a:t>
            </a:r>
            <a:r>
              <a:rPr lang="nb-NO" sz="2800" dirty="0" smtClean="0"/>
              <a:t> for dette folket. </a:t>
            </a:r>
            <a:r>
              <a:rPr lang="nb-NO" sz="2800" dirty="0" err="1" smtClean="0"/>
              <a:t>Me</a:t>
            </a:r>
            <a:r>
              <a:rPr lang="nb-NO" sz="2800" dirty="0" smtClean="0"/>
              <a:t> ber </a:t>
            </a:r>
            <a:r>
              <a:rPr lang="nb-NO" sz="2800" dirty="0" err="1" smtClean="0"/>
              <a:t>no</a:t>
            </a:r>
            <a:r>
              <a:rPr lang="nb-NO" sz="2800" dirty="0" smtClean="0"/>
              <a:t> for </a:t>
            </a:r>
            <a:r>
              <a:rPr lang="nb-NO" sz="2800" dirty="0" err="1" smtClean="0"/>
              <a:t>dei</a:t>
            </a:r>
            <a:r>
              <a:rPr lang="nb-NO" sz="2800" dirty="0" smtClean="0"/>
              <a:t> som snart skal koma til tru på Jesus, at </a:t>
            </a:r>
            <a:r>
              <a:rPr lang="nb-NO" sz="2800" dirty="0" err="1" smtClean="0"/>
              <a:t>dei</a:t>
            </a:r>
            <a:r>
              <a:rPr lang="nb-NO" sz="2800" dirty="0" smtClean="0"/>
              <a:t> skal bli grunnfesta i nåden og ordet, og knytta </a:t>
            </a:r>
            <a:r>
              <a:rPr lang="nb-NO" sz="2800" dirty="0" err="1" smtClean="0"/>
              <a:t>saman</a:t>
            </a:r>
            <a:r>
              <a:rPr lang="nb-NO" sz="2800" dirty="0" smtClean="0"/>
              <a:t> i nære og sterke fellesskap som kan koma til å bringa ditt kongerike til heile folket slik at </a:t>
            </a:r>
            <a:r>
              <a:rPr lang="nb-NO" sz="2800" dirty="0" err="1" smtClean="0"/>
              <a:t>dei</a:t>
            </a:r>
            <a:r>
              <a:rPr lang="nb-NO" sz="2800" dirty="0" smtClean="0"/>
              <a:t> med glede vender om </a:t>
            </a:r>
            <a:r>
              <a:rPr lang="nb-NO" sz="2800" smtClean="0"/>
              <a:t>til Jesus. </a:t>
            </a:r>
            <a:r>
              <a:rPr lang="nb-NO" sz="2800" dirty="0" smtClean="0"/>
              <a:t>Hjelp dette folket å takla alle </a:t>
            </a:r>
            <a:r>
              <a:rPr lang="nb-NO" sz="2800" dirty="0" err="1" smtClean="0"/>
              <a:t>endringar</a:t>
            </a:r>
            <a:r>
              <a:rPr lang="nb-NO" sz="2800" dirty="0" smtClean="0"/>
              <a:t> det moderne samfunnet påfører </a:t>
            </a:r>
            <a:r>
              <a:rPr lang="nb-NO" sz="2800" dirty="0" err="1" smtClean="0"/>
              <a:t>dei</a:t>
            </a:r>
            <a:r>
              <a:rPr lang="nb-NO" sz="2800" dirty="0" smtClean="0"/>
              <a:t>, og lat barna </a:t>
            </a:r>
            <a:r>
              <a:rPr lang="nb-NO" sz="2800" dirty="0" err="1" smtClean="0"/>
              <a:t>deira</a:t>
            </a:r>
            <a:r>
              <a:rPr lang="nb-NO" sz="2800" dirty="0" smtClean="0"/>
              <a:t> få leseopplæring, </a:t>
            </a:r>
            <a:r>
              <a:rPr lang="nb-NO" sz="2800" dirty="0" err="1" smtClean="0"/>
              <a:t>skulegang</a:t>
            </a:r>
            <a:r>
              <a:rPr lang="nb-NO" sz="2800" dirty="0" smtClean="0"/>
              <a:t> og utdanning. Amen. </a:t>
            </a: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221</Words>
  <Application>Microsoft Office PowerPoint</Application>
  <PresentationFormat>Skjermfremvisning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Global bøn</vt:lpstr>
      <vt:lpstr> Masoud Delijani frå Kermansja  </vt:lpstr>
      <vt:lpstr>Bøn for Masoud Delijani </vt:lpstr>
      <vt:lpstr>Shanyanfolket i Tibet, Kina</vt:lpstr>
      <vt:lpstr>Bøn for Shanyanfolket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bøn</dc:title>
  <dc:creator>jens</dc:creator>
  <cp:lastModifiedBy>jens</cp:lastModifiedBy>
  <cp:revision>29</cp:revision>
  <dcterms:created xsi:type="dcterms:W3CDTF">2012-05-01T13:55:42Z</dcterms:created>
  <dcterms:modified xsi:type="dcterms:W3CDTF">2012-05-01T20:53:52Z</dcterms:modified>
</cp:coreProperties>
</file>