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9D48A-1D68-4861-9FB9-D36DCDF02F77}" type="datetimeFigureOut">
              <a:rPr lang="nb-NO" smtClean="0"/>
              <a:pPr/>
              <a:t>06.02.2014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C748-750A-4818-A4E4-CB8AB4BBECF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Global </a:t>
            </a:r>
            <a:r>
              <a:rPr lang="nb-NO" dirty="0" err="1" smtClean="0"/>
              <a:t>bøn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7.februar 2014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Profilert </a:t>
            </a:r>
            <a:r>
              <a:rPr lang="nb-NO" dirty="0" smtClean="0"/>
              <a:t>kristen myrda i Pakistan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Den 33 år gamle Rashid </a:t>
            </a:r>
            <a:r>
              <a:rPr lang="nb-NO" dirty="0" err="1" smtClean="0"/>
              <a:t>Mehmood</a:t>
            </a:r>
            <a:r>
              <a:rPr lang="nb-NO" dirty="0" smtClean="0"/>
              <a:t> frå Pakistan vart utsett for ei arrangert </a:t>
            </a:r>
            <a:r>
              <a:rPr lang="nb-NO" dirty="0" err="1" smtClean="0"/>
              <a:t>trafikkulukke</a:t>
            </a:r>
            <a:r>
              <a:rPr lang="nb-NO" dirty="0" smtClean="0"/>
              <a:t> den 26. desember 2013, og </a:t>
            </a:r>
            <a:r>
              <a:rPr lang="nb-NO" dirty="0" err="1" smtClean="0"/>
              <a:t>døydde</a:t>
            </a:r>
            <a:r>
              <a:rPr lang="nb-NO" dirty="0" smtClean="0"/>
              <a:t> </a:t>
            </a:r>
            <a:r>
              <a:rPr lang="nb-NO" dirty="0" err="1" smtClean="0"/>
              <a:t>seinare</a:t>
            </a:r>
            <a:r>
              <a:rPr lang="nb-NO" dirty="0" smtClean="0"/>
              <a:t> av </a:t>
            </a:r>
            <a:r>
              <a:rPr lang="nb-NO" dirty="0" err="1" smtClean="0"/>
              <a:t>skadane</a:t>
            </a:r>
            <a:r>
              <a:rPr lang="nb-NO" dirty="0" smtClean="0"/>
              <a:t> han pådrog seg. </a:t>
            </a:r>
            <a:br>
              <a:rPr lang="nb-NO" dirty="0" smtClean="0"/>
            </a:br>
            <a:r>
              <a:rPr lang="nb-NO" dirty="0" smtClean="0"/>
              <a:t>Rashid vart kristen i 2005. Han kom frå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velståande</a:t>
            </a:r>
            <a:r>
              <a:rPr lang="nb-NO" dirty="0" smtClean="0"/>
              <a:t> og </a:t>
            </a:r>
            <a:r>
              <a:rPr lang="nb-NO" dirty="0" err="1" smtClean="0"/>
              <a:t>innflytingsrik</a:t>
            </a:r>
            <a:r>
              <a:rPr lang="nb-NO" dirty="0" smtClean="0"/>
              <a:t> familie og jobba som advokat. Etter at han tok imot Jesus begynte han å </a:t>
            </a:r>
            <a:r>
              <a:rPr lang="nb-NO" dirty="0" err="1" smtClean="0"/>
              <a:t>forkynna</a:t>
            </a:r>
            <a:r>
              <a:rPr lang="nb-NO" dirty="0" smtClean="0"/>
              <a:t> evangeliet, og vart etter kvart </a:t>
            </a:r>
            <a:r>
              <a:rPr lang="nb-NO" dirty="0" err="1" smtClean="0"/>
              <a:t>ein</a:t>
            </a:r>
            <a:r>
              <a:rPr lang="nb-NO" dirty="0" smtClean="0"/>
              <a:t> høgt akta talar for </a:t>
            </a:r>
            <a:r>
              <a:rPr lang="nb-NO" dirty="0" err="1" smtClean="0"/>
              <a:t>dei</a:t>
            </a:r>
            <a:r>
              <a:rPr lang="nb-NO" dirty="0" smtClean="0"/>
              <a:t> kristne, men møtte stor motstand frå familien sin. To </a:t>
            </a:r>
            <a:r>
              <a:rPr lang="nb-NO" dirty="0" err="1" smtClean="0"/>
              <a:t>dagar</a:t>
            </a:r>
            <a:r>
              <a:rPr lang="nb-NO" dirty="0" smtClean="0"/>
              <a:t> før attentatet hadde han proklamert at Jesus Kristus er den sanne, </a:t>
            </a:r>
            <a:r>
              <a:rPr lang="nb-NO" dirty="0" err="1" smtClean="0"/>
              <a:t>levande</a:t>
            </a:r>
            <a:r>
              <a:rPr lang="nb-NO" dirty="0" smtClean="0"/>
              <a:t> Gud, inkarnasjonen av Guds kjærleik, og han siterte frå Koranen for å </a:t>
            </a:r>
            <a:r>
              <a:rPr lang="nb-NO" dirty="0" err="1" smtClean="0"/>
              <a:t>underbyggja</a:t>
            </a:r>
            <a:r>
              <a:rPr lang="nb-NO" dirty="0" smtClean="0"/>
              <a:t> dette. Det vart for </a:t>
            </a:r>
            <a:r>
              <a:rPr lang="nb-NO" dirty="0" err="1" smtClean="0"/>
              <a:t>mykje</a:t>
            </a:r>
            <a:r>
              <a:rPr lang="nb-NO" dirty="0" smtClean="0"/>
              <a:t> av det gode, og </a:t>
            </a:r>
            <a:r>
              <a:rPr lang="nb-NO" dirty="0" err="1" smtClean="0"/>
              <a:t>dei</a:t>
            </a:r>
            <a:r>
              <a:rPr lang="nb-NO" dirty="0" smtClean="0"/>
              <a:t> tok livet av han. Kristne i Pakistan er </a:t>
            </a:r>
            <a:r>
              <a:rPr lang="nb-NO" dirty="0" err="1" smtClean="0"/>
              <a:t>no</a:t>
            </a:r>
            <a:r>
              <a:rPr lang="nb-NO" dirty="0" smtClean="0"/>
              <a:t> knuste av sorg. 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Gode Jesus!</a:t>
            </a:r>
            <a:br>
              <a:rPr lang="nb-NO" dirty="0" smtClean="0"/>
            </a:br>
            <a:r>
              <a:rPr lang="nb-NO" dirty="0" smtClean="0"/>
              <a:t>No når du </a:t>
            </a:r>
            <a:r>
              <a:rPr lang="nb-NO" dirty="0" err="1" smtClean="0"/>
              <a:t>teke</a:t>
            </a:r>
            <a:r>
              <a:rPr lang="nb-NO" dirty="0" smtClean="0"/>
              <a:t> Rashid </a:t>
            </a:r>
            <a:r>
              <a:rPr lang="nb-NO" dirty="0" err="1" smtClean="0"/>
              <a:t>Mehmood</a:t>
            </a:r>
            <a:r>
              <a:rPr lang="nb-NO" dirty="0" smtClean="0"/>
              <a:t> heim til deg, må du reisa opp nye menn som kan fylla hans plass og </a:t>
            </a:r>
            <a:r>
              <a:rPr lang="nb-NO" dirty="0" err="1" smtClean="0"/>
              <a:t>vera</a:t>
            </a:r>
            <a:r>
              <a:rPr lang="nb-NO" dirty="0" smtClean="0"/>
              <a:t> di kraftige røyst i det pakistanske samfunnet. Vern </a:t>
            </a:r>
            <a:r>
              <a:rPr lang="nb-NO" dirty="0" err="1" smtClean="0"/>
              <a:t>kyrkja</a:t>
            </a:r>
            <a:r>
              <a:rPr lang="nb-NO" dirty="0" smtClean="0"/>
              <a:t> di og den enkelte kristne mot overgrep. </a:t>
            </a:r>
            <a:r>
              <a:rPr lang="nb-NO" dirty="0" err="1" smtClean="0"/>
              <a:t>Gjer</a:t>
            </a:r>
            <a:r>
              <a:rPr lang="nb-NO" dirty="0" smtClean="0"/>
              <a:t> dine barn kloke og </a:t>
            </a:r>
            <a:r>
              <a:rPr lang="nb-NO" dirty="0" err="1" smtClean="0"/>
              <a:t>klårsynte</a:t>
            </a:r>
            <a:r>
              <a:rPr lang="nb-NO" dirty="0" smtClean="0"/>
              <a:t> slik at </a:t>
            </a:r>
            <a:r>
              <a:rPr lang="nb-NO" dirty="0" err="1" smtClean="0"/>
              <a:t>dei</a:t>
            </a:r>
            <a:r>
              <a:rPr lang="nb-NO" dirty="0" smtClean="0"/>
              <a:t> ser fiendens strategi og plan, og kan møta han med dine </a:t>
            </a:r>
            <a:r>
              <a:rPr lang="nb-NO" dirty="0" err="1" smtClean="0"/>
              <a:t>åndelege</a:t>
            </a:r>
            <a:r>
              <a:rPr lang="nb-NO" dirty="0" smtClean="0"/>
              <a:t> våpen. </a:t>
            </a:r>
            <a:r>
              <a:rPr lang="nb-NO" dirty="0" err="1" smtClean="0"/>
              <a:t>Gje</a:t>
            </a:r>
            <a:r>
              <a:rPr lang="nb-NO" dirty="0" smtClean="0"/>
              <a:t> ordet ditt framgang i Pakistan, og lat </a:t>
            </a:r>
            <a:r>
              <a:rPr lang="nb-NO" dirty="0" err="1" smtClean="0"/>
              <a:t>kyrkja</a:t>
            </a:r>
            <a:r>
              <a:rPr lang="nb-NO" dirty="0" smtClean="0"/>
              <a:t> di </a:t>
            </a:r>
            <a:r>
              <a:rPr lang="nb-NO" dirty="0" err="1" smtClean="0"/>
              <a:t>vera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lys for alle </a:t>
            </a:r>
            <a:r>
              <a:rPr lang="nb-NO" dirty="0" err="1" smtClean="0"/>
              <a:t>pakistanarar</a:t>
            </a:r>
            <a:r>
              <a:rPr lang="nb-NO" dirty="0" smtClean="0"/>
              <a:t> som lever i </a:t>
            </a:r>
            <a:r>
              <a:rPr lang="nb-NO" dirty="0" err="1" smtClean="0"/>
              <a:t>stummande</a:t>
            </a:r>
            <a:r>
              <a:rPr lang="nb-NO" dirty="0" smtClean="0"/>
              <a:t> </a:t>
            </a:r>
            <a:r>
              <a:rPr lang="nb-NO" dirty="0" err="1" smtClean="0"/>
              <a:t>mørkre</a:t>
            </a:r>
            <a:r>
              <a:rPr lang="nb-NO" dirty="0" smtClean="0"/>
              <a:t>. Amen! 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Unådd</a:t>
            </a:r>
            <a:r>
              <a:rPr lang="nb-NO" dirty="0" smtClean="0"/>
              <a:t> folkeslag</a:t>
            </a:r>
            <a:br>
              <a:rPr lang="nb-NO" dirty="0" smtClean="0"/>
            </a:br>
            <a:r>
              <a:rPr lang="nb-NO" dirty="0" err="1" smtClean="0"/>
              <a:t>Bolango</a:t>
            </a:r>
            <a:r>
              <a:rPr lang="nb-NO" dirty="0" smtClean="0"/>
              <a:t> i Indonesia</a:t>
            </a:r>
            <a:endParaRPr lang="nb-NO" dirty="0"/>
          </a:p>
        </p:txBody>
      </p:sp>
      <p:pic>
        <p:nvPicPr>
          <p:cNvPr id="1026" name="Picture 2" descr="http://www.joshuaproject.net/profiles/photos/p202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1905000" cy="2381250"/>
          </a:xfrm>
          <a:prstGeom prst="rect">
            <a:avLst/>
          </a:prstGeom>
          <a:noFill/>
        </p:spPr>
      </p:pic>
      <p:pic>
        <p:nvPicPr>
          <p:cNvPr id="1028" name="Picture 4" descr="Bolango in Indonesia 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700808"/>
            <a:ext cx="558175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Demografiske data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28000 menneske</a:t>
            </a:r>
          </a:p>
          <a:p>
            <a:r>
              <a:rPr lang="nb-NO" dirty="0" smtClean="0"/>
              <a:t>Språk: </a:t>
            </a:r>
            <a:r>
              <a:rPr lang="nb-NO" dirty="0" err="1" smtClean="0"/>
              <a:t>Gorontalo</a:t>
            </a:r>
            <a:endParaRPr lang="nb-NO" dirty="0" smtClean="0"/>
          </a:p>
          <a:p>
            <a:r>
              <a:rPr lang="nb-NO" dirty="0" smtClean="0"/>
              <a:t>Religion: Islam</a:t>
            </a:r>
          </a:p>
          <a:p>
            <a:r>
              <a:rPr lang="nb-NO" dirty="0" smtClean="0"/>
              <a:t>Bibelen: NT i tekst og lyd</a:t>
            </a:r>
          </a:p>
          <a:p>
            <a:r>
              <a:rPr lang="nb-NO" dirty="0" smtClean="0"/>
              <a:t>Jesusfilm: Ja</a:t>
            </a:r>
          </a:p>
          <a:p>
            <a:r>
              <a:rPr lang="nb-NO" dirty="0" err="1" smtClean="0"/>
              <a:t>Bolangofolket</a:t>
            </a:r>
            <a:r>
              <a:rPr lang="nb-NO" dirty="0" smtClean="0"/>
              <a:t> er svært stolte og medvitne </a:t>
            </a:r>
            <a:r>
              <a:rPr lang="nb-NO" dirty="0" err="1" smtClean="0"/>
              <a:t>muslimar</a:t>
            </a:r>
            <a:r>
              <a:rPr lang="nb-NO" dirty="0" smtClean="0"/>
              <a:t>. Det er </a:t>
            </a:r>
            <a:r>
              <a:rPr lang="nb-NO" dirty="0" err="1" smtClean="0"/>
              <a:t>ikkje</a:t>
            </a:r>
            <a:r>
              <a:rPr lang="nb-NO" dirty="0" smtClean="0"/>
              <a:t> registrert </a:t>
            </a:r>
            <a:r>
              <a:rPr lang="nb-NO" dirty="0" err="1" smtClean="0"/>
              <a:t>nokon</a:t>
            </a:r>
            <a:r>
              <a:rPr lang="nb-NO" dirty="0" smtClean="0"/>
              <a:t> som </a:t>
            </a:r>
            <a:r>
              <a:rPr lang="nb-NO" dirty="0" err="1" smtClean="0"/>
              <a:t>dyrkar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annan</a:t>
            </a:r>
            <a:r>
              <a:rPr lang="nb-NO" dirty="0" smtClean="0"/>
              <a:t> religion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Far i himmelen!</a:t>
            </a:r>
          </a:p>
          <a:p>
            <a:r>
              <a:rPr lang="nb-NO" dirty="0" smtClean="0"/>
              <a:t>I dag ber </a:t>
            </a:r>
            <a:r>
              <a:rPr lang="nb-NO" dirty="0" err="1" smtClean="0"/>
              <a:t>me</a:t>
            </a:r>
            <a:r>
              <a:rPr lang="nb-NO" dirty="0" smtClean="0"/>
              <a:t> om frelse for </a:t>
            </a:r>
            <a:r>
              <a:rPr lang="nb-NO" dirty="0" err="1" smtClean="0"/>
              <a:t>Bolangofolket</a:t>
            </a:r>
            <a:r>
              <a:rPr lang="nb-NO" dirty="0" smtClean="0"/>
              <a:t>. Tal til sentrale </a:t>
            </a:r>
            <a:r>
              <a:rPr lang="nb-NO" dirty="0" err="1" smtClean="0"/>
              <a:t>personane</a:t>
            </a:r>
            <a:r>
              <a:rPr lang="nb-NO" dirty="0" smtClean="0"/>
              <a:t> mellom </a:t>
            </a:r>
            <a:r>
              <a:rPr lang="nb-NO" dirty="0" err="1" smtClean="0"/>
              <a:t>dei</a:t>
            </a:r>
            <a:r>
              <a:rPr lang="nb-NO" dirty="0" smtClean="0"/>
              <a:t>, gjerne gjennom </a:t>
            </a:r>
            <a:r>
              <a:rPr lang="nb-NO" dirty="0" err="1" smtClean="0"/>
              <a:t>draumar</a:t>
            </a:r>
            <a:r>
              <a:rPr lang="nb-NO" dirty="0" smtClean="0"/>
              <a:t> og syner, om at </a:t>
            </a:r>
            <a:r>
              <a:rPr lang="nb-NO" dirty="0" err="1" smtClean="0"/>
              <a:t>dei</a:t>
            </a:r>
            <a:r>
              <a:rPr lang="nb-NO" dirty="0" smtClean="0"/>
              <a:t> skal søka deg og </a:t>
            </a:r>
            <a:r>
              <a:rPr lang="nb-NO" dirty="0" err="1" smtClean="0"/>
              <a:t>venda</a:t>
            </a:r>
            <a:r>
              <a:rPr lang="nb-NO" dirty="0" smtClean="0"/>
              <a:t> om til deg. Lat den nye dagen renna for dette folket. Må du Jesus lysa for </a:t>
            </a:r>
            <a:r>
              <a:rPr lang="nb-NO" dirty="0" err="1" smtClean="0"/>
              <a:t>dei</a:t>
            </a:r>
            <a:r>
              <a:rPr lang="nb-NO" dirty="0" smtClean="0"/>
              <a:t>. Må Ordet ditt nå fram til </a:t>
            </a:r>
            <a:r>
              <a:rPr lang="nb-NO" dirty="0" err="1" smtClean="0"/>
              <a:t>øyro</a:t>
            </a:r>
            <a:r>
              <a:rPr lang="nb-NO" dirty="0" smtClean="0"/>
              <a:t> </a:t>
            </a:r>
            <a:r>
              <a:rPr lang="nb-NO" dirty="0" err="1" smtClean="0"/>
              <a:t>deira</a:t>
            </a:r>
            <a:r>
              <a:rPr lang="nb-NO" dirty="0" smtClean="0"/>
              <a:t> og </a:t>
            </a:r>
            <a:r>
              <a:rPr lang="nb-NO" dirty="0" err="1" smtClean="0"/>
              <a:t>hjarto</a:t>
            </a:r>
            <a:r>
              <a:rPr lang="nb-NO" dirty="0" smtClean="0"/>
              <a:t> </a:t>
            </a:r>
            <a:r>
              <a:rPr lang="nb-NO" dirty="0" err="1" smtClean="0"/>
              <a:t>deira</a:t>
            </a:r>
            <a:r>
              <a:rPr lang="nb-NO" dirty="0" smtClean="0"/>
              <a:t>. Kall </a:t>
            </a:r>
            <a:r>
              <a:rPr lang="nb-NO" dirty="0" err="1" smtClean="0"/>
              <a:t>pionerar</a:t>
            </a:r>
            <a:r>
              <a:rPr lang="nb-NO" dirty="0" smtClean="0"/>
              <a:t> til å vigsla liva sine til dette folket, og som i krafta frå Den </a:t>
            </a:r>
            <a:r>
              <a:rPr lang="nb-NO" dirty="0" err="1" smtClean="0"/>
              <a:t>heilage</a:t>
            </a:r>
            <a:r>
              <a:rPr lang="nb-NO" dirty="0" smtClean="0"/>
              <a:t> ande kan </a:t>
            </a:r>
            <a:r>
              <a:rPr lang="nb-NO" dirty="0" err="1" smtClean="0"/>
              <a:t>føra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inn i din familie. 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176</Words>
  <Application>Microsoft Office PowerPoint</Application>
  <PresentationFormat>Skjermfremvisning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Global bøn</vt:lpstr>
      <vt:lpstr>Profilert kristen myrda i Pakistan</vt:lpstr>
      <vt:lpstr>Bøn</vt:lpstr>
      <vt:lpstr>Unådd folkeslag Bolango i Indonesia</vt:lpstr>
      <vt:lpstr>Demografiske data</vt:lpstr>
      <vt:lpstr>Bøn</vt:lpstr>
    </vt:vector>
  </TitlesOfParts>
  <Company>Kritskyrkja på Stord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bøn</dc:title>
  <dc:creator>Jens Thoresen</dc:creator>
  <cp:lastModifiedBy>Jens Thoresen</cp:lastModifiedBy>
  <cp:revision>6</cp:revision>
  <dcterms:created xsi:type="dcterms:W3CDTF">2014-02-06T21:26:12Z</dcterms:created>
  <dcterms:modified xsi:type="dcterms:W3CDTF">2014-02-06T22:17:43Z</dcterms:modified>
</cp:coreProperties>
</file>