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0D909-BBEF-4D8F-9E6E-85B0590171F2}" type="datetimeFigureOut">
              <a:rPr lang="nb-NO" smtClean="0"/>
              <a:t>03.10.2013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AD61-0F2D-4B2A-AF66-429A8C7B1C24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Global </a:t>
            </a:r>
            <a:r>
              <a:rPr lang="nb-NO" dirty="0" err="1" smtClean="0"/>
              <a:t>bøn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3.oktober 2013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Syria</a:t>
            </a:r>
            <a:endParaRPr lang="nb-NO" dirty="0"/>
          </a:p>
        </p:txBody>
      </p:sp>
      <p:sp>
        <p:nvSpPr>
          <p:cNvPr id="1026" name="AutoShape 2" descr="Fr. Paolo Dall'Oglio, pictured in his native Italy in 2012."/>
          <p:cNvSpPr>
            <a:spLocks noChangeAspect="1" noChangeArrowheads="1"/>
          </p:cNvSpPr>
          <p:nvPr/>
        </p:nvSpPr>
        <p:spPr bwMode="auto">
          <a:xfrm>
            <a:off x="155575" y="-1524000"/>
            <a:ext cx="4762500" cy="3181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28" name="AutoShape 4" descr="Fr. Paolo Dall'Oglio, pictured in his native Italy in 2012."/>
          <p:cNvSpPr>
            <a:spLocks noChangeAspect="1" noChangeArrowheads="1"/>
          </p:cNvSpPr>
          <p:nvPr/>
        </p:nvSpPr>
        <p:spPr bwMode="auto">
          <a:xfrm>
            <a:off x="155575" y="-1524000"/>
            <a:ext cx="4762500" cy="3181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6" name="Bilde 5" descr="Pablo Dall`Ogl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340768"/>
            <a:ext cx="4576353" cy="3057004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971600" y="4581128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Presten </a:t>
            </a:r>
            <a:r>
              <a:rPr lang="nb-NO" b="1" dirty="0" smtClean="0"/>
              <a:t>Paolo </a:t>
            </a:r>
            <a:r>
              <a:rPr lang="nb-NO" b="1" dirty="0" err="1" smtClean="0"/>
              <a:t>Dall`Oglio</a:t>
            </a:r>
            <a:r>
              <a:rPr lang="nb-NO" b="1" dirty="0" smtClean="0"/>
              <a:t> </a:t>
            </a:r>
            <a:r>
              <a:rPr lang="nb-NO" dirty="0" smtClean="0"/>
              <a:t>(</a:t>
            </a:r>
            <a:r>
              <a:rPr lang="nb-NO" dirty="0" err="1" smtClean="0"/>
              <a:t>bilete</a:t>
            </a:r>
            <a:r>
              <a:rPr lang="nb-NO" dirty="0" smtClean="0"/>
              <a:t>), og </a:t>
            </a:r>
            <a:r>
              <a:rPr lang="nb-NO" dirty="0" err="1" smtClean="0"/>
              <a:t>biskopane</a:t>
            </a:r>
            <a:r>
              <a:rPr lang="en-US" dirty="0" smtClean="0"/>
              <a:t> </a:t>
            </a:r>
            <a:r>
              <a:rPr lang="en-US" b="1" dirty="0" err="1"/>
              <a:t>Yohanna</a:t>
            </a:r>
            <a:r>
              <a:rPr lang="en-US" b="1" dirty="0"/>
              <a:t> Ibrahim </a:t>
            </a:r>
            <a:r>
              <a:rPr lang="en-US" dirty="0"/>
              <a:t>and </a:t>
            </a:r>
            <a:r>
              <a:rPr lang="en-US" b="1" dirty="0" err="1"/>
              <a:t>Boulos</a:t>
            </a:r>
            <a:r>
              <a:rPr lang="en-US" b="1" dirty="0"/>
              <a:t> </a:t>
            </a:r>
            <a:r>
              <a:rPr lang="en-US" b="1" dirty="0" err="1"/>
              <a:t>Yaziji</a:t>
            </a:r>
            <a:r>
              <a:rPr lang="en-US" b="1" dirty="0"/>
              <a:t> </a:t>
            </a:r>
            <a:r>
              <a:rPr lang="nb-NO" b="1" dirty="0" smtClean="0"/>
              <a:t> </a:t>
            </a:r>
            <a:r>
              <a:rPr lang="nb-NO" dirty="0" smtClean="0"/>
              <a:t>vart bortførte av </a:t>
            </a:r>
            <a:r>
              <a:rPr lang="nb-NO" dirty="0" err="1" smtClean="0"/>
              <a:t>islamistar</a:t>
            </a:r>
            <a:r>
              <a:rPr lang="nb-NO" dirty="0" smtClean="0"/>
              <a:t> i Syria for mange </a:t>
            </a:r>
            <a:r>
              <a:rPr lang="nb-NO" dirty="0" err="1" smtClean="0"/>
              <a:t>månader</a:t>
            </a:r>
            <a:r>
              <a:rPr lang="nb-NO" dirty="0" smtClean="0"/>
              <a:t> </a:t>
            </a:r>
            <a:r>
              <a:rPr lang="nb-NO" dirty="0" err="1" smtClean="0"/>
              <a:t>sidan</a:t>
            </a:r>
            <a:r>
              <a:rPr lang="nb-NO" dirty="0" smtClean="0"/>
              <a:t>. Lenge trudde </a:t>
            </a:r>
            <a:r>
              <a:rPr lang="nb-NO" dirty="0" err="1" smtClean="0"/>
              <a:t>ein</a:t>
            </a:r>
            <a:r>
              <a:rPr lang="nb-NO" dirty="0" smtClean="0"/>
              <a:t> at </a:t>
            </a:r>
            <a:r>
              <a:rPr lang="nb-NO" dirty="0" err="1" smtClean="0"/>
              <a:t>Dall`Oglio</a:t>
            </a:r>
            <a:r>
              <a:rPr lang="nb-NO" dirty="0" smtClean="0"/>
              <a:t> var </a:t>
            </a:r>
            <a:r>
              <a:rPr lang="nb-NO" dirty="0" err="1" smtClean="0"/>
              <a:t>drepen</a:t>
            </a:r>
            <a:r>
              <a:rPr lang="nb-NO" dirty="0" smtClean="0"/>
              <a:t>. Men </a:t>
            </a:r>
            <a:r>
              <a:rPr lang="nb-NO" dirty="0" err="1" smtClean="0"/>
              <a:t>no</a:t>
            </a:r>
            <a:r>
              <a:rPr lang="nb-NO" dirty="0" smtClean="0"/>
              <a:t> blir det meldt at han framleis lever. Lagnaden til </a:t>
            </a:r>
            <a:r>
              <a:rPr lang="nb-NO" dirty="0" err="1" smtClean="0"/>
              <a:t>dei</a:t>
            </a:r>
            <a:r>
              <a:rPr lang="nb-NO" dirty="0" smtClean="0"/>
              <a:t> to andre er </a:t>
            </a:r>
            <a:r>
              <a:rPr lang="nb-NO" dirty="0" err="1" smtClean="0"/>
              <a:t>ukjend</a:t>
            </a:r>
            <a:r>
              <a:rPr lang="nb-NO" dirty="0" smtClean="0"/>
              <a:t>. 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Gode Gud! Takk for godt nytt om </a:t>
            </a:r>
            <a:r>
              <a:rPr lang="nb-NO" b="1" dirty="0" smtClean="0"/>
              <a:t>Paolo </a:t>
            </a:r>
            <a:r>
              <a:rPr lang="nb-NO" b="1" dirty="0" err="1" smtClean="0"/>
              <a:t>Dall`Oglio</a:t>
            </a:r>
            <a:r>
              <a:rPr lang="nb-NO" b="1" dirty="0" smtClean="0"/>
              <a:t>.</a:t>
            </a:r>
            <a:r>
              <a:rPr lang="nb-NO" dirty="0" smtClean="0"/>
              <a:t> Hald di gode </a:t>
            </a:r>
            <a:r>
              <a:rPr lang="nb-NO" dirty="0" err="1" smtClean="0"/>
              <a:t>vernande</a:t>
            </a:r>
            <a:r>
              <a:rPr lang="nb-NO" dirty="0" smtClean="0"/>
              <a:t> hand over han og over </a:t>
            </a:r>
            <a:r>
              <a:rPr lang="en-US" b="1" dirty="0" err="1" smtClean="0"/>
              <a:t>Yohanna</a:t>
            </a:r>
            <a:r>
              <a:rPr lang="en-US" b="1" dirty="0" smtClean="0"/>
              <a:t> Ibrahim </a:t>
            </a:r>
            <a:r>
              <a:rPr lang="en-US" dirty="0" smtClean="0"/>
              <a:t>and </a:t>
            </a:r>
            <a:r>
              <a:rPr lang="en-US" b="1" dirty="0" err="1" smtClean="0"/>
              <a:t>Boulos</a:t>
            </a:r>
            <a:r>
              <a:rPr lang="en-US" b="1" dirty="0" smtClean="0"/>
              <a:t> </a:t>
            </a:r>
            <a:r>
              <a:rPr lang="en-US" b="1" dirty="0" err="1" smtClean="0"/>
              <a:t>Yaziji</a:t>
            </a:r>
            <a:r>
              <a:rPr lang="en-US" b="1" dirty="0" smtClean="0"/>
              <a:t> </a:t>
            </a:r>
            <a:r>
              <a:rPr lang="en-US" dirty="0" err="1" smtClean="0"/>
              <a:t>slik</a:t>
            </a:r>
            <a:r>
              <a:rPr lang="en-US" dirty="0" smtClean="0"/>
              <a:t> at </a:t>
            </a:r>
            <a:r>
              <a:rPr lang="en-US" dirty="0" err="1" smtClean="0"/>
              <a:t>ingen</a:t>
            </a:r>
            <a:r>
              <a:rPr lang="en-US" dirty="0" smtClean="0"/>
              <a:t> </a:t>
            </a:r>
            <a:r>
              <a:rPr lang="en-US" dirty="0" err="1" smtClean="0"/>
              <a:t>utøver</a:t>
            </a:r>
            <a:r>
              <a:rPr lang="en-US" dirty="0" smtClean="0"/>
              <a:t> </a:t>
            </a:r>
            <a:r>
              <a:rPr lang="en-US" dirty="0" err="1" smtClean="0"/>
              <a:t>dødeleg</a:t>
            </a:r>
            <a:r>
              <a:rPr lang="en-US" dirty="0" smtClean="0"/>
              <a:t> </a:t>
            </a:r>
            <a:r>
              <a:rPr lang="en-US" dirty="0" err="1" smtClean="0"/>
              <a:t>vald</a:t>
            </a:r>
            <a:r>
              <a:rPr lang="en-US" dirty="0" smtClean="0"/>
              <a:t> mot </a:t>
            </a:r>
            <a:r>
              <a:rPr lang="en-US" dirty="0" err="1" smtClean="0"/>
              <a:t>dei</a:t>
            </a:r>
            <a:r>
              <a:rPr lang="en-US" dirty="0" smtClean="0"/>
              <a:t>. </a:t>
            </a:r>
            <a:r>
              <a:rPr lang="en-US" dirty="0" err="1" smtClean="0"/>
              <a:t>Hald</a:t>
            </a:r>
            <a:r>
              <a:rPr lang="en-US" dirty="0" smtClean="0"/>
              <a:t> </a:t>
            </a:r>
            <a:r>
              <a:rPr lang="en-US" dirty="0" err="1" smtClean="0"/>
              <a:t>trua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motet </a:t>
            </a:r>
            <a:r>
              <a:rPr lang="en-US" dirty="0" err="1" smtClean="0"/>
              <a:t>oppe</a:t>
            </a:r>
            <a:r>
              <a:rPr lang="en-US" dirty="0" smtClean="0"/>
              <a:t> </a:t>
            </a:r>
            <a:r>
              <a:rPr lang="en-US" dirty="0" err="1" smtClean="0"/>
              <a:t>hos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,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varm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 </a:t>
            </a:r>
            <a:r>
              <a:rPr lang="en-US" dirty="0" err="1" smtClean="0"/>
              <a:t>ditt</a:t>
            </a:r>
            <a:r>
              <a:rPr lang="en-US" dirty="0" smtClean="0"/>
              <a:t> </a:t>
            </a:r>
            <a:r>
              <a:rPr lang="en-US" dirty="0" err="1" smtClean="0"/>
              <a:t>nærvær</a:t>
            </a:r>
            <a:r>
              <a:rPr lang="en-US" dirty="0" smtClean="0"/>
              <a:t>, din </a:t>
            </a:r>
            <a:r>
              <a:rPr lang="en-US" dirty="0" err="1" smtClean="0"/>
              <a:t>Ande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ditt</a:t>
            </a:r>
            <a:r>
              <a:rPr lang="en-US" dirty="0" smtClean="0"/>
              <a:t> </a:t>
            </a:r>
            <a:r>
              <a:rPr lang="en-US" dirty="0" err="1" smtClean="0"/>
              <a:t>sterke</a:t>
            </a:r>
            <a:r>
              <a:rPr lang="en-US" dirty="0" smtClean="0"/>
              <a:t> </a:t>
            </a:r>
            <a:r>
              <a:rPr lang="en-US" dirty="0" err="1" smtClean="0"/>
              <a:t>ord</a:t>
            </a:r>
            <a:r>
              <a:rPr lang="en-US" dirty="0" smtClean="0"/>
              <a:t>,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gje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alt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treng</a:t>
            </a:r>
            <a:r>
              <a:rPr lang="en-US" dirty="0" smtClean="0"/>
              <a:t> for </a:t>
            </a:r>
            <a:r>
              <a:rPr lang="en-US" dirty="0" err="1" smtClean="0"/>
              <a:t>kropp</a:t>
            </a:r>
            <a:r>
              <a:rPr lang="en-US" dirty="0" smtClean="0"/>
              <a:t>, </a:t>
            </a:r>
            <a:r>
              <a:rPr lang="en-US" dirty="0" err="1" smtClean="0"/>
              <a:t>sjel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ånd</a:t>
            </a:r>
            <a:r>
              <a:rPr lang="en-US" dirty="0" smtClean="0"/>
              <a:t>, </a:t>
            </a:r>
            <a:r>
              <a:rPr lang="en-US" dirty="0" err="1" smtClean="0"/>
              <a:t>og</a:t>
            </a:r>
            <a:r>
              <a:rPr lang="en-US" dirty="0" smtClean="0"/>
              <a:t> me </a:t>
            </a:r>
            <a:r>
              <a:rPr lang="en-US" dirty="0" err="1" smtClean="0"/>
              <a:t>ber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at du </a:t>
            </a:r>
            <a:r>
              <a:rPr lang="en-US" dirty="0" err="1" smtClean="0"/>
              <a:t>skal</a:t>
            </a:r>
            <a:r>
              <a:rPr lang="en-US" dirty="0" smtClean="0"/>
              <a:t> </a:t>
            </a:r>
            <a:r>
              <a:rPr lang="en-US" dirty="0" err="1" smtClean="0"/>
              <a:t>føra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fridom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attende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/>
              <a:t> </a:t>
            </a:r>
            <a:r>
              <a:rPr lang="en-US" dirty="0" err="1" smtClean="0"/>
              <a:t>kyrkjelydane</a:t>
            </a:r>
            <a:r>
              <a:rPr lang="en-US" dirty="0" smtClean="0"/>
              <a:t> sine. 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Dagens </a:t>
            </a:r>
            <a:r>
              <a:rPr lang="nb-NO" dirty="0" err="1" smtClean="0"/>
              <a:t>unådde</a:t>
            </a:r>
            <a:r>
              <a:rPr lang="nb-NO" dirty="0" smtClean="0"/>
              <a:t> folkeslag</a:t>
            </a:r>
            <a:br>
              <a:rPr lang="nb-NO" dirty="0" smtClean="0"/>
            </a:br>
            <a:r>
              <a:rPr lang="nb-NO" dirty="0" err="1" smtClean="0"/>
              <a:t>Worodougou</a:t>
            </a:r>
            <a:r>
              <a:rPr lang="nb-NO" dirty="0" smtClean="0"/>
              <a:t> frå Elfenbeinskysten</a:t>
            </a:r>
            <a:endParaRPr lang="nb-NO" dirty="0"/>
          </a:p>
        </p:txBody>
      </p:sp>
      <p:pic>
        <p:nvPicPr>
          <p:cNvPr id="6146" name="Picture 2" descr="http://www.joshuaproject.net/profiles/photos/p188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1666875" cy="2314575"/>
          </a:xfrm>
          <a:prstGeom prst="rect">
            <a:avLst/>
          </a:prstGeom>
          <a:noFill/>
        </p:spPr>
      </p:pic>
      <p:pic>
        <p:nvPicPr>
          <p:cNvPr id="6148" name="Picture 4" descr="http://www.joshuaproject.net/profiles/maps/m18801_i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276872"/>
            <a:ext cx="4824536" cy="3905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Demografiske data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 smtClean="0"/>
              <a:t>Folketal</a:t>
            </a:r>
            <a:r>
              <a:rPr lang="nb-NO" dirty="0" smtClean="0"/>
              <a:t>: 102 000</a:t>
            </a:r>
          </a:p>
          <a:p>
            <a:r>
              <a:rPr lang="nb-NO" dirty="0" smtClean="0"/>
              <a:t>Religion: Fedredyrking/islam</a:t>
            </a:r>
          </a:p>
          <a:p>
            <a:r>
              <a:rPr lang="nb-NO" dirty="0" smtClean="0"/>
              <a:t>Språk: </a:t>
            </a:r>
            <a:r>
              <a:rPr lang="nb-NO" dirty="0" err="1" smtClean="0"/>
              <a:t>Worodougou</a:t>
            </a:r>
            <a:endParaRPr lang="nb-NO" dirty="0" smtClean="0"/>
          </a:p>
          <a:p>
            <a:r>
              <a:rPr lang="nb-NO" dirty="0" smtClean="0"/>
              <a:t>Ingen bibelomsetting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er bønder som m.a. </a:t>
            </a:r>
            <a:r>
              <a:rPr lang="nb-NO" dirty="0" err="1" smtClean="0"/>
              <a:t>dyrkar</a:t>
            </a:r>
            <a:r>
              <a:rPr lang="nb-NO" dirty="0" smtClean="0"/>
              <a:t> ris, mais og bomull.</a:t>
            </a:r>
          </a:p>
          <a:p>
            <a:r>
              <a:rPr lang="nb-NO" dirty="0" err="1" smtClean="0"/>
              <a:t>Dei</a:t>
            </a:r>
            <a:r>
              <a:rPr lang="nb-NO" dirty="0" smtClean="0"/>
              <a:t> er redde for døden, helvete og </a:t>
            </a:r>
            <a:r>
              <a:rPr lang="nb-NO" dirty="0" err="1" smtClean="0"/>
              <a:t>forfedrar</a:t>
            </a:r>
            <a:r>
              <a:rPr lang="nb-NO" dirty="0" smtClean="0"/>
              <a:t>, og </a:t>
            </a:r>
            <a:r>
              <a:rPr lang="nb-NO" dirty="0" err="1" smtClean="0"/>
              <a:t>dei</a:t>
            </a:r>
            <a:r>
              <a:rPr lang="nb-NO" dirty="0" smtClean="0"/>
              <a:t> fleste </a:t>
            </a:r>
            <a:r>
              <a:rPr lang="nb-NO" dirty="0" err="1" smtClean="0"/>
              <a:t>pengane</a:t>
            </a:r>
            <a:r>
              <a:rPr lang="nb-NO" dirty="0" smtClean="0"/>
              <a:t> sine brukar </a:t>
            </a:r>
            <a:r>
              <a:rPr lang="nb-NO" dirty="0" err="1" smtClean="0"/>
              <a:t>dei</a:t>
            </a:r>
            <a:r>
              <a:rPr lang="nb-NO" dirty="0"/>
              <a:t> </a:t>
            </a:r>
            <a:r>
              <a:rPr lang="nb-NO" dirty="0" smtClean="0"/>
              <a:t>på tiltak som skal verna </a:t>
            </a:r>
            <a:r>
              <a:rPr lang="nb-NO" dirty="0" err="1" smtClean="0"/>
              <a:t>dei</a:t>
            </a:r>
            <a:r>
              <a:rPr lang="nb-NO" dirty="0" smtClean="0"/>
              <a:t> mot det vonde.  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Bøn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Herre Jesus Kristus! Kom med ditt gode lys inn i det mørkret som </a:t>
            </a:r>
            <a:r>
              <a:rPr lang="nb-NO" dirty="0" err="1" smtClean="0"/>
              <a:t>Worodougoufolket</a:t>
            </a:r>
            <a:r>
              <a:rPr lang="nb-NO" dirty="0" smtClean="0"/>
              <a:t> lever i. Lat </a:t>
            </a:r>
            <a:r>
              <a:rPr lang="nb-NO" dirty="0" err="1" smtClean="0"/>
              <a:t>dei</a:t>
            </a:r>
            <a:r>
              <a:rPr lang="nb-NO" dirty="0" smtClean="0"/>
              <a:t> sjå at du har overvunne synda, døden og djevelens makt, og kjøpt </a:t>
            </a:r>
            <a:r>
              <a:rPr lang="nb-NO" dirty="0" err="1" smtClean="0"/>
              <a:t>dei</a:t>
            </a:r>
            <a:r>
              <a:rPr lang="nb-NO" dirty="0" smtClean="0"/>
              <a:t> fri frå </a:t>
            </a:r>
            <a:r>
              <a:rPr lang="nb-NO" dirty="0" err="1" smtClean="0"/>
              <a:t>fedrane</a:t>
            </a:r>
            <a:r>
              <a:rPr lang="nb-NO" smtClean="0"/>
              <a:t> si </a:t>
            </a:r>
            <a:r>
              <a:rPr lang="nb-NO" dirty="0" err="1" smtClean="0"/>
              <a:t>dårlege</a:t>
            </a:r>
            <a:r>
              <a:rPr lang="nb-NO" dirty="0" smtClean="0"/>
              <a:t> ferd. Send dine </a:t>
            </a:r>
            <a:r>
              <a:rPr lang="nb-NO" dirty="0" err="1" smtClean="0"/>
              <a:t>bodberarar</a:t>
            </a:r>
            <a:r>
              <a:rPr lang="nb-NO" dirty="0" smtClean="0"/>
              <a:t> til </a:t>
            </a:r>
            <a:r>
              <a:rPr lang="nb-NO" dirty="0" err="1" smtClean="0"/>
              <a:t>dei</a:t>
            </a:r>
            <a:r>
              <a:rPr lang="nb-NO" dirty="0" smtClean="0"/>
              <a:t> som kan </a:t>
            </a:r>
            <a:r>
              <a:rPr lang="nb-NO" dirty="0" err="1" smtClean="0"/>
              <a:t>gje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ditt gode ord på </a:t>
            </a:r>
            <a:r>
              <a:rPr lang="nb-NO" dirty="0" err="1" smtClean="0"/>
              <a:t>deira</a:t>
            </a:r>
            <a:r>
              <a:rPr lang="nb-NO" dirty="0" smtClean="0"/>
              <a:t> eige språk, slik at </a:t>
            </a:r>
            <a:r>
              <a:rPr lang="nb-NO" dirty="0" err="1" smtClean="0"/>
              <a:t>dei</a:t>
            </a:r>
            <a:r>
              <a:rPr lang="nb-NO" dirty="0" smtClean="0"/>
              <a:t> kan tru på deg og </a:t>
            </a:r>
            <a:r>
              <a:rPr lang="nb-NO" dirty="0" err="1" smtClean="0"/>
              <a:t>erfara</a:t>
            </a:r>
            <a:r>
              <a:rPr lang="nb-NO" dirty="0" smtClean="0"/>
              <a:t> di frelse. Må di </a:t>
            </a:r>
            <a:r>
              <a:rPr lang="nb-NO" dirty="0" err="1" smtClean="0"/>
              <a:t>kyrkje</a:t>
            </a:r>
            <a:r>
              <a:rPr lang="nb-NO" dirty="0" smtClean="0"/>
              <a:t> bli etablert i dette folket som </a:t>
            </a:r>
            <a:r>
              <a:rPr lang="nb-NO" dirty="0" err="1" smtClean="0"/>
              <a:t>eit</a:t>
            </a:r>
            <a:r>
              <a:rPr lang="nb-NO" dirty="0" smtClean="0"/>
              <a:t> fyrtårn som viser folket vegen til Gud. 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290</Words>
  <Application>Microsoft Office PowerPoint</Application>
  <PresentationFormat>Skjermfremvisning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Global bøn</vt:lpstr>
      <vt:lpstr>Syria</vt:lpstr>
      <vt:lpstr>Bøn</vt:lpstr>
      <vt:lpstr>Dagens unådde folkeslag Worodougou frå Elfenbeinskysten</vt:lpstr>
      <vt:lpstr>Demografiske data</vt:lpstr>
      <vt:lpstr>Bøn</vt:lpstr>
    </vt:vector>
  </TitlesOfParts>
  <Company>Kritskyrkja på Stord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bøn</dc:title>
  <dc:creator>Jens Thoresen</dc:creator>
  <cp:lastModifiedBy>Jens Thoresen</cp:lastModifiedBy>
  <cp:revision>5</cp:revision>
  <dcterms:created xsi:type="dcterms:W3CDTF">2013-10-03T04:01:18Z</dcterms:created>
  <dcterms:modified xsi:type="dcterms:W3CDTF">2013-10-03T04:41:26Z</dcterms:modified>
</cp:coreProperties>
</file>