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8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0E1419D2-A8BD-48CB-8B25-5A6941D51707}" type="datetimeFigureOut">
              <a:rPr lang="nb-NO" smtClean="0"/>
              <a:t>25.06.2013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0E1419D2-A8BD-48CB-8B25-5A6941D51707}" type="datetimeFigureOut">
              <a:rPr lang="nb-NO" smtClean="0"/>
              <a:t>25.06.2013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0E1419D2-A8BD-48CB-8B25-5A6941D51707}" type="datetimeFigureOut">
              <a:rPr lang="nb-NO" smtClean="0"/>
              <a:t>25.06.2013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0E1419D2-A8BD-48CB-8B25-5A6941D51707}" type="datetimeFigureOut">
              <a:rPr lang="nb-NO" smtClean="0"/>
              <a:t>25.06.2013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0E1419D2-A8BD-48CB-8B25-5A6941D51707}" type="datetimeFigureOut">
              <a:rPr lang="nb-NO" smtClean="0"/>
              <a:t>25.06.2013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0E1419D2-A8BD-48CB-8B25-5A6941D51707}" type="datetimeFigureOut">
              <a:rPr lang="nb-NO" smtClean="0"/>
              <a:t>25.06.2013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0E1419D2-A8BD-48CB-8B25-5A6941D51707}" type="datetimeFigureOut">
              <a:rPr lang="nb-NO" smtClean="0"/>
              <a:t>25.06.2013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0E1419D2-A8BD-48CB-8B25-5A6941D51707}" type="datetimeFigureOut">
              <a:rPr lang="nb-NO" smtClean="0"/>
              <a:t>25.06.2013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0E1419D2-A8BD-48CB-8B25-5A6941D51707}" type="datetimeFigureOut">
              <a:rPr lang="nb-NO" smtClean="0"/>
              <a:t>25.06.2013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0E1419D2-A8BD-48CB-8B25-5A6941D51707}" type="datetimeFigureOut">
              <a:rPr lang="nb-NO" smtClean="0"/>
              <a:t>25.06.2013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0E1419D2-A8BD-48CB-8B25-5A6941D51707}" type="datetimeFigureOut">
              <a:rPr lang="nb-NO" smtClean="0"/>
              <a:t>25.06.2013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9FDD41FA-33F9-467A-83A6-5CC95852C2E8}" type="slidenum">
              <a:rPr lang="nb-NO" smtClean="0"/>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419D2-A8BD-48CB-8B25-5A6941D51707}" type="datetimeFigureOut">
              <a:rPr lang="nb-NO" smtClean="0"/>
              <a:t>25.06.2013</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D41FA-33F9-467A-83A6-5CC95852C2E8}" type="slidenum">
              <a:rPr lang="nb-NO" smtClean="0"/>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Global </a:t>
            </a:r>
            <a:r>
              <a:rPr lang="nb-NO" dirty="0" err="1" smtClean="0"/>
              <a:t>bøn</a:t>
            </a:r>
            <a:endParaRPr lang="nb-NO" dirty="0"/>
          </a:p>
        </p:txBody>
      </p:sp>
      <p:sp>
        <p:nvSpPr>
          <p:cNvPr id="3" name="Undertittel 2"/>
          <p:cNvSpPr>
            <a:spLocks noGrp="1"/>
          </p:cNvSpPr>
          <p:nvPr>
            <p:ph type="subTitle" idx="1"/>
          </p:nvPr>
        </p:nvSpPr>
        <p:spPr/>
        <p:txBody>
          <a:bodyPr/>
          <a:lstStyle/>
          <a:p>
            <a:r>
              <a:rPr lang="nb-NO" dirty="0" smtClean="0"/>
              <a:t>25.juni 2013</a:t>
            </a:r>
            <a:endParaRPr lang="nb-N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err="1" smtClean="0"/>
              <a:t>Martyrkyrkja</a:t>
            </a:r>
            <a:r>
              <a:rPr lang="nb-NO" dirty="0" smtClean="0"/>
              <a:t/>
            </a:r>
            <a:br>
              <a:rPr lang="nb-NO" dirty="0" smtClean="0"/>
            </a:br>
            <a:r>
              <a:rPr lang="nb-NO" dirty="0" smtClean="0"/>
              <a:t>Nye </a:t>
            </a:r>
            <a:r>
              <a:rPr lang="nb-NO" dirty="0" err="1" smtClean="0"/>
              <a:t>domar</a:t>
            </a:r>
            <a:r>
              <a:rPr lang="nb-NO" dirty="0" smtClean="0"/>
              <a:t> mot kristne i Iran</a:t>
            </a:r>
            <a:endParaRPr lang="nb-NO" dirty="0"/>
          </a:p>
        </p:txBody>
      </p:sp>
      <p:sp>
        <p:nvSpPr>
          <p:cNvPr id="3" name="Plassholder for innhold 2"/>
          <p:cNvSpPr>
            <a:spLocks noGrp="1"/>
          </p:cNvSpPr>
          <p:nvPr>
            <p:ph idx="1"/>
          </p:nvPr>
        </p:nvSpPr>
        <p:spPr/>
        <p:txBody>
          <a:bodyPr>
            <a:noAutofit/>
          </a:bodyPr>
          <a:lstStyle/>
          <a:p>
            <a:r>
              <a:rPr lang="nb-NO" sz="2400" dirty="0" smtClean="0"/>
              <a:t>I ly av </a:t>
            </a:r>
            <a:r>
              <a:rPr lang="nb-NO" sz="2400" dirty="0" err="1" smtClean="0"/>
              <a:t>presidentvalet</a:t>
            </a:r>
            <a:r>
              <a:rPr lang="nb-NO" sz="2400" dirty="0" smtClean="0"/>
              <a:t> vart 4 kristne (</a:t>
            </a:r>
            <a:r>
              <a:rPr lang="nb-NO" sz="2400" dirty="0" err="1"/>
              <a:t>Mojtaba</a:t>
            </a:r>
            <a:r>
              <a:rPr lang="nb-NO" sz="2400" dirty="0"/>
              <a:t> </a:t>
            </a:r>
            <a:r>
              <a:rPr lang="nb-NO" sz="2400" dirty="0" err="1"/>
              <a:t>Seyyed-Alaedin</a:t>
            </a:r>
            <a:r>
              <a:rPr lang="nb-NO" sz="2400" dirty="0"/>
              <a:t> Hossein, Mohammad-Reza </a:t>
            </a:r>
            <a:r>
              <a:rPr lang="nb-NO" sz="2400" dirty="0" err="1"/>
              <a:t>Partoei</a:t>
            </a:r>
            <a:r>
              <a:rPr lang="nb-NO" sz="2400" dirty="0"/>
              <a:t> (</a:t>
            </a:r>
            <a:r>
              <a:rPr lang="nb-NO" sz="2400" dirty="0" err="1"/>
              <a:t>Koorosh</a:t>
            </a:r>
            <a:r>
              <a:rPr lang="nb-NO" sz="2400" dirty="0"/>
              <a:t>), Vahid </a:t>
            </a:r>
            <a:r>
              <a:rPr lang="nb-NO" sz="2400" dirty="0" err="1"/>
              <a:t>Hakkani</a:t>
            </a:r>
            <a:r>
              <a:rPr lang="nb-NO" sz="2400" dirty="0"/>
              <a:t>, </a:t>
            </a:r>
            <a:r>
              <a:rPr lang="nb-NO" sz="2400" dirty="0" smtClean="0"/>
              <a:t>og </a:t>
            </a:r>
            <a:r>
              <a:rPr lang="nb-NO" sz="2400" dirty="0" err="1"/>
              <a:t>Homayoun</a:t>
            </a:r>
            <a:r>
              <a:rPr lang="nb-NO" sz="2400" dirty="0"/>
              <a:t> </a:t>
            </a:r>
            <a:r>
              <a:rPr lang="nb-NO" sz="2400" dirty="0" err="1" smtClean="0"/>
              <a:t>Shokouhi</a:t>
            </a:r>
            <a:r>
              <a:rPr lang="nb-NO" sz="2400" dirty="0" smtClean="0"/>
              <a:t>) frå Shiraz </a:t>
            </a:r>
            <a:r>
              <a:rPr lang="nb-NO" sz="2400" dirty="0" err="1" smtClean="0"/>
              <a:t>dømde</a:t>
            </a:r>
            <a:r>
              <a:rPr lang="nb-NO" sz="2400" dirty="0" smtClean="0"/>
              <a:t> til tre og </a:t>
            </a:r>
            <a:r>
              <a:rPr lang="nb-NO" sz="2400" dirty="0" err="1" smtClean="0"/>
              <a:t>eit</a:t>
            </a:r>
            <a:r>
              <a:rPr lang="nb-NO" sz="2400" dirty="0" smtClean="0"/>
              <a:t> halvt år i fengsel for å ha </a:t>
            </a:r>
            <a:r>
              <a:rPr lang="nb-NO" sz="2400" dirty="0" err="1" smtClean="0"/>
              <a:t>vore</a:t>
            </a:r>
            <a:r>
              <a:rPr lang="nb-NO" sz="2400" dirty="0" smtClean="0"/>
              <a:t> aktivt med i </a:t>
            </a:r>
            <a:r>
              <a:rPr lang="nb-NO" sz="2400" dirty="0" err="1" smtClean="0"/>
              <a:t>huskyrkjer</a:t>
            </a:r>
            <a:r>
              <a:rPr lang="nb-NO" sz="2400" dirty="0" smtClean="0"/>
              <a:t>, </a:t>
            </a:r>
            <a:r>
              <a:rPr lang="nb-NO" sz="2400" dirty="0" err="1" smtClean="0"/>
              <a:t>spreidd</a:t>
            </a:r>
            <a:r>
              <a:rPr lang="nb-NO" sz="2400" dirty="0" smtClean="0"/>
              <a:t> </a:t>
            </a:r>
            <a:r>
              <a:rPr lang="nb-NO" sz="2400" dirty="0" err="1" smtClean="0"/>
              <a:t>kristendomen</a:t>
            </a:r>
            <a:r>
              <a:rPr lang="nb-NO" sz="2400" dirty="0" smtClean="0"/>
              <a:t>, for å ha hatt kontakt med </a:t>
            </a:r>
            <a:r>
              <a:rPr lang="nb-NO" sz="2400" dirty="0" err="1" smtClean="0"/>
              <a:t>utlendingar</a:t>
            </a:r>
            <a:r>
              <a:rPr lang="nb-NO" sz="2400" dirty="0" smtClean="0"/>
              <a:t> og drive propaganda mot regimet og slik </a:t>
            </a:r>
            <a:r>
              <a:rPr lang="nb-NO" sz="2400" dirty="0" err="1" smtClean="0"/>
              <a:t>vore</a:t>
            </a:r>
            <a:r>
              <a:rPr lang="nb-NO" sz="2400" dirty="0" smtClean="0"/>
              <a:t> </a:t>
            </a:r>
            <a:r>
              <a:rPr lang="nb-NO" sz="2400" dirty="0" err="1" smtClean="0"/>
              <a:t>ein</a:t>
            </a:r>
            <a:r>
              <a:rPr lang="nb-NO" sz="2400" dirty="0" smtClean="0"/>
              <a:t> nasjonal ”tryggleiksrisiko”. </a:t>
            </a:r>
          </a:p>
          <a:p>
            <a:r>
              <a:rPr lang="nb-NO" sz="2400" dirty="0" err="1" smtClean="0"/>
              <a:t>Fariba</a:t>
            </a:r>
            <a:r>
              <a:rPr lang="nb-NO" sz="2400" dirty="0" smtClean="0"/>
              <a:t> </a:t>
            </a:r>
            <a:r>
              <a:rPr lang="nb-NO" sz="2400" dirty="0" err="1" smtClean="0"/>
              <a:t>Nazemina</a:t>
            </a:r>
            <a:r>
              <a:rPr lang="nb-NO" sz="2400" dirty="0" smtClean="0"/>
              <a:t> (kona til </a:t>
            </a:r>
            <a:r>
              <a:rPr lang="nb-NO" sz="2400" dirty="0" err="1" smtClean="0"/>
              <a:t>Homayoun</a:t>
            </a:r>
            <a:r>
              <a:rPr lang="nb-NO" sz="2400" dirty="0" smtClean="0"/>
              <a:t> </a:t>
            </a:r>
            <a:r>
              <a:rPr lang="nb-NO" sz="2400" dirty="0" err="1" smtClean="0"/>
              <a:t>Shohouhi</a:t>
            </a:r>
            <a:r>
              <a:rPr lang="nb-NO" sz="2400" dirty="0" smtClean="0"/>
              <a:t>) og den 17 år gamle sonen </a:t>
            </a:r>
            <a:r>
              <a:rPr lang="nb-NO" sz="2400" dirty="0" err="1" smtClean="0"/>
              <a:t>hennar</a:t>
            </a:r>
            <a:r>
              <a:rPr lang="nb-NO" sz="2400" dirty="0" smtClean="0"/>
              <a:t> Nima </a:t>
            </a:r>
            <a:r>
              <a:rPr lang="nb-NO" sz="2400" dirty="0" err="1" smtClean="0"/>
              <a:t>Shokouhi</a:t>
            </a:r>
            <a:r>
              <a:rPr lang="nb-NO" sz="2400" dirty="0" smtClean="0"/>
              <a:t> vart for sin del dømt til 2 års betinga fengsel. Nima har i tillegg mista all rett til utdanning.  Søstera hans Helma får heller </a:t>
            </a:r>
            <a:r>
              <a:rPr lang="nb-NO" sz="2400" dirty="0" err="1" smtClean="0"/>
              <a:t>ikkje</a:t>
            </a:r>
            <a:r>
              <a:rPr lang="nb-NO" sz="2400" dirty="0" smtClean="0"/>
              <a:t> </a:t>
            </a:r>
            <a:r>
              <a:rPr lang="nb-NO" sz="2400" dirty="0" err="1" smtClean="0"/>
              <a:t>skulegang</a:t>
            </a:r>
            <a:r>
              <a:rPr lang="nb-NO" sz="2400" dirty="0" smtClean="0"/>
              <a:t>. Ho er psykisk svak, og familien er avhengig av </a:t>
            </a:r>
            <a:r>
              <a:rPr lang="nb-NO" sz="2400" dirty="0" err="1" smtClean="0"/>
              <a:t>underhald</a:t>
            </a:r>
            <a:r>
              <a:rPr lang="nb-NO" sz="2400" dirty="0" smtClean="0"/>
              <a:t> frå andre kristne som også lid store </a:t>
            </a:r>
            <a:r>
              <a:rPr lang="nb-NO" sz="2400" dirty="0" err="1" smtClean="0"/>
              <a:t>manglar</a:t>
            </a:r>
            <a:endParaRPr lang="nb-NO"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
          <p:cNvPicPr>
            <a:picLocks noChangeAspect="1" noChangeArrowheads="1"/>
          </p:cNvPicPr>
          <p:nvPr/>
        </p:nvPicPr>
        <p:blipFill>
          <a:blip r:embed="rId2" cstate="print"/>
          <a:srcRect/>
          <a:stretch>
            <a:fillRect/>
          </a:stretch>
        </p:blipFill>
        <p:spPr bwMode="auto">
          <a:xfrm>
            <a:off x="1403648" y="332656"/>
            <a:ext cx="3816424" cy="2678436"/>
          </a:xfrm>
          <a:prstGeom prst="rect">
            <a:avLst/>
          </a:prstGeom>
          <a:noFill/>
        </p:spPr>
      </p:pic>
      <p:pic>
        <p:nvPicPr>
          <p:cNvPr id="1028" name="Picture 4" descr="http://mohabatnews.com/images/stories/mohabatnews/2011/iranchristian/nima-helma-shiraz-1.jpg"/>
          <p:cNvPicPr>
            <a:picLocks noChangeAspect="1" noChangeArrowheads="1"/>
          </p:cNvPicPr>
          <p:nvPr/>
        </p:nvPicPr>
        <p:blipFill>
          <a:blip r:embed="rId3" cstate="print"/>
          <a:srcRect/>
          <a:stretch>
            <a:fillRect/>
          </a:stretch>
        </p:blipFill>
        <p:spPr bwMode="auto">
          <a:xfrm>
            <a:off x="1403648" y="3501008"/>
            <a:ext cx="4005148" cy="266429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Bøn</a:t>
            </a:r>
            <a:endParaRPr lang="nb-NO" dirty="0"/>
          </a:p>
        </p:txBody>
      </p:sp>
      <p:sp>
        <p:nvSpPr>
          <p:cNvPr id="3" name="Plassholder for innhold 2"/>
          <p:cNvSpPr>
            <a:spLocks noGrp="1"/>
          </p:cNvSpPr>
          <p:nvPr>
            <p:ph idx="1"/>
          </p:nvPr>
        </p:nvSpPr>
        <p:spPr/>
        <p:txBody>
          <a:bodyPr/>
          <a:lstStyle/>
          <a:p>
            <a:r>
              <a:rPr lang="nb-NO" dirty="0" smtClean="0"/>
              <a:t>Be om fridom for </a:t>
            </a:r>
            <a:r>
              <a:rPr lang="nb-NO" dirty="0" err="1" smtClean="0"/>
              <a:t>dei</a:t>
            </a:r>
            <a:r>
              <a:rPr lang="nb-NO" dirty="0" smtClean="0"/>
              <a:t> fengsla kristne slik at </a:t>
            </a:r>
            <a:r>
              <a:rPr lang="nb-NO" dirty="0" err="1" smtClean="0"/>
              <a:t>dei</a:t>
            </a:r>
            <a:r>
              <a:rPr lang="nb-NO" dirty="0" smtClean="0"/>
              <a:t> kan ta vare på </a:t>
            </a:r>
            <a:r>
              <a:rPr lang="nb-NO" dirty="0" err="1" smtClean="0"/>
              <a:t>familiane</a:t>
            </a:r>
            <a:r>
              <a:rPr lang="nb-NO" dirty="0" smtClean="0"/>
              <a:t> sine. </a:t>
            </a:r>
          </a:p>
          <a:p>
            <a:r>
              <a:rPr lang="nb-NO" dirty="0" smtClean="0"/>
              <a:t>Be om at Gud tek vare på </a:t>
            </a:r>
            <a:r>
              <a:rPr lang="nb-NO" dirty="0" err="1" smtClean="0"/>
              <a:t>dei</a:t>
            </a:r>
            <a:r>
              <a:rPr lang="nb-NO" dirty="0" smtClean="0"/>
              <a:t> som har mista </a:t>
            </a:r>
            <a:r>
              <a:rPr lang="nb-NO" dirty="0" err="1" smtClean="0"/>
              <a:t>forsørgarane</a:t>
            </a:r>
            <a:r>
              <a:rPr lang="nb-NO" dirty="0" smtClean="0"/>
              <a:t> sine. </a:t>
            </a:r>
          </a:p>
          <a:p>
            <a:r>
              <a:rPr lang="nb-NO" dirty="0" smtClean="0"/>
              <a:t>Hjelp </a:t>
            </a:r>
            <a:r>
              <a:rPr lang="nb-NO" dirty="0" err="1" smtClean="0"/>
              <a:t>dei</a:t>
            </a:r>
            <a:r>
              <a:rPr lang="nb-NO" dirty="0" smtClean="0"/>
              <a:t> alle å stå fast i trua på Jesus, og </a:t>
            </a:r>
            <a:r>
              <a:rPr lang="nb-NO" dirty="0" err="1" smtClean="0"/>
              <a:t>tola</a:t>
            </a:r>
            <a:r>
              <a:rPr lang="nb-NO" dirty="0" smtClean="0"/>
              <a:t> trykket </a:t>
            </a:r>
            <a:r>
              <a:rPr lang="nb-NO" dirty="0" err="1" smtClean="0"/>
              <a:t>dei</a:t>
            </a:r>
            <a:r>
              <a:rPr lang="nb-NO" dirty="0" smtClean="0"/>
              <a:t> lever under. </a:t>
            </a:r>
          </a:p>
          <a:p>
            <a:r>
              <a:rPr lang="nb-NO" dirty="0" smtClean="0"/>
              <a:t>Be om Guds rikes framgang i Iran</a:t>
            </a:r>
            <a:endParaRPr lang="nb-N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Dagens </a:t>
            </a:r>
            <a:r>
              <a:rPr lang="nb-NO" dirty="0" err="1" smtClean="0"/>
              <a:t>unådde</a:t>
            </a:r>
            <a:r>
              <a:rPr lang="nb-NO" dirty="0" smtClean="0"/>
              <a:t> folkeslag</a:t>
            </a:r>
            <a:br>
              <a:rPr lang="nb-NO" dirty="0" smtClean="0"/>
            </a:br>
            <a:r>
              <a:rPr lang="nb-NO" dirty="0" err="1" smtClean="0"/>
              <a:t>Dyulafolket</a:t>
            </a:r>
            <a:r>
              <a:rPr lang="nb-NO" dirty="0" smtClean="0"/>
              <a:t> i Elfenbeinskysten</a:t>
            </a:r>
            <a:endParaRPr lang="nb-NO" dirty="0"/>
          </a:p>
        </p:txBody>
      </p:sp>
      <p:pic>
        <p:nvPicPr>
          <p:cNvPr id="16386" name="Picture 2" descr="http://www.joshuaproject.net/profiles/photos/p12375.jpg"/>
          <p:cNvPicPr>
            <a:picLocks noChangeAspect="1" noChangeArrowheads="1"/>
          </p:cNvPicPr>
          <p:nvPr/>
        </p:nvPicPr>
        <p:blipFill>
          <a:blip r:embed="rId2" cstate="print"/>
          <a:srcRect/>
          <a:stretch>
            <a:fillRect/>
          </a:stretch>
        </p:blipFill>
        <p:spPr bwMode="auto">
          <a:xfrm>
            <a:off x="539552" y="1772816"/>
            <a:ext cx="1905000" cy="2381250"/>
          </a:xfrm>
          <a:prstGeom prst="rect">
            <a:avLst/>
          </a:prstGeom>
          <a:noFill/>
        </p:spPr>
      </p:pic>
      <p:pic>
        <p:nvPicPr>
          <p:cNvPr id="16388" name="Picture 4" descr="http://www.joshuaproject.net/profiles/maps/m12375_iv.png"/>
          <p:cNvPicPr>
            <a:picLocks noChangeAspect="1" noChangeArrowheads="1"/>
          </p:cNvPicPr>
          <p:nvPr/>
        </p:nvPicPr>
        <p:blipFill>
          <a:blip r:embed="rId3" cstate="print"/>
          <a:srcRect/>
          <a:stretch>
            <a:fillRect/>
          </a:stretch>
        </p:blipFill>
        <p:spPr bwMode="auto">
          <a:xfrm>
            <a:off x="2699791" y="1772816"/>
            <a:ext cx="5568617" cy="417646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Fakta</a:t>
            </a:r>
            <a:endParaRPr lang="nb-NO" dirty="0"/>
          </a:p>
        </p:txBody>
      </p:sp>
      <p:sp>
        <p:nvSpPr>
          <p:cNvPr id="3" name="Plassholder for innhold 2"/>
          <p:cNvSpPr>
            <a:spLocks noGrp="1"/>
          </p:cNvSpPr>
          <p:nvPr>
            <p:ph idx="1"/>
          </p:nvPr>
        </p:nvSpPr>
        <p:spPr/>
        <p:txBody>
          <a:bodyPr>
            <a:normAutofit lnSpcReduction="10000"/>
          </a:bodyPr>
          <a:lstStyle/>
          <a:p>
            <a:r>
              <a:rPr lang="nb-NO" dirty="0" smtClean="0"/>
              <a:t>285000 menneske</a:t>
            </a:r>
          </a:p>
          <a:p>
            <a:r>
              <a:rPr lang="nb-NO" dirty="0" smtClean="0"/>
              <a:t>Språk: Jula</a:t>
            </a:r>
          </a:p>
          <a:p>
            <a:r>
              <a:rPr lang="nb-NO" dirty="0" smtClean="0"/>
              <a:t>Religion: Islam</a:t>
            </a:r>
          </a:p>
          <a:p>
            <a:r>
              <a:rPr lang="nb-NO" dirty="0" smtClean="0"/>
              <a:t>Bibelen i tekst og lyd, samt og Jesusfilmen </a:t>
            </a:r>
            <a:r>
              <a:rPr lang="nb-NO" dirty="0" err="1" smtClean="0"/>
              <a:t>tilgjengeleg</a:t>
            </a:r>
            <a:endParaRPr lang="nb-NO" dirty="0" smtClean="0"/>
          </a:p>
          <a:p>
            <a:r>
              <a:rPr lang="nb-NO" dirty="0" err="1" smtClean="0"/>
              <a:t>Dyulafolka</a:t>
            </a:r>
            <a:r>
              <a:rPr lang="nb-NO" dirty="0" smtClean="0"/>
              <a:t> er djupt lojale til klanen sin. Dei er </a:t>
            </a:r>
            <a:r>
              <a:rPr lang="nb-NO" dirty="0" err="1" smtClean="0"/>
              <a:t>ærlege</a:t>
            </a:r>
            <a:r>
              <a:rPr lang="nb-NO" dirty="0" smtClean="0"/>
              <a:t> og syner stor respekt for </a:t>
            </a:r>
            <a:r>
              <a:rPr lang="nb-NO" dirty="0" err="1" smtClean="0"/>
              <a:t>dei</a:t>
            </a:r>
            <a:r>
              <a:rPr lang="nb-NO" dirty="0" smtClean="0"/>
              <a:t> gamle. Folket har mange </a:t>
            </a:r>
            <a:r>
              <a:rPr lang="nb-NO" dirty="0" err="1" smtClean="0"/>
              <a:t>forteljingar</a:t>
            </a:r>
            <a:r>
              <a:rPr lang="nb-NO" dirty="0" smtClean="0"/>
              <a:t> som </a:t>
            </a:r>
            <a:r>
              <a:rPr lang="nb-NO" dirty="0" err="1" smtClean="0"/>
              <a:t>dei</a:t>
            </a:r>
            <a:r>
              <a:rPr lang="nb-NO" dirty="0" smtClean="0"/>
              <a:t> framfører </a:t>
            </a:r>
            <a:r>
              <a:rPr lang="nb-NO" dirty="0" err="1" smtClean="0"/>
              <a:t>munnleg</a:t>
            </a:r>
            <a:r>
              <a:rPr lang="nb-NO" dirty="0" smtClean="0"/>
              <a:t> og med dans. </a:t>
            </a:r>
          </a:p>
          <a:p>
            <a:endParaRPr lang="nb-N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Bøn</a:t>
            </a:r>
            <a:endParaRPr lang="nb-NO" dirty="0"/>
          </a:p>
        </p:txBody>
      </p:sp>
      <p:sp>
        <p:nvSpPr>
          <p:cNvPr id="3" name="Plassholder for innhold 2"/>
          <p:cNvSpPr>
            <a:spLocks noGrp="1"/>
          </p:cNvSpPr>
          <p:nvPr>
            <p:ph idx="1"/>
          </p:nvPr>
        </p:nvSpPr>
        <p:spPr/>
        <p:txBody>
          <a:bodyPr>
            <a:normAutofit/>
          </a:bodyPr>
          <a:lstStyle/>
          <a:p>
            <a:r>
              <a:rPr lang="nb-NO" dirty="0" smtClean="0"/>
              <a:t>Kjære Herre Jesus!</a:t>
            </a:r>
            <a:br>
              <a:rPr lang="nb-NO" dirty="0" smtClean="0"/>
            </a:br>
            <a:r>
              <a:rPr lang="nb-NO" dirty="0" smtClean="0"/>
              <a:t>Takk for alle som har utøvd stor innsats for å bringa evangeliet til </a:t>
            </a:r>
            <a:r>
              <a:rPr lang="nb-NO" dirty="0" err="1" smtClean="0"/>
              <a:t>Dyulafolket</a:t>
            </a:r>
            <a:r>
              <a:rPr lang="nb-NO" dirty="0" smtClean="0"/>
              <a:t> på </a:t>
            </a:r>
            <a:r>
              <a:rPr lang="nb-NO" dirty="0" err="1" smtClean="0"/>
              <a:t>deira</a:t>
            </a:r>
            <a:r>
              <a:rPr lang="nb-NO" dirty="0" smtClean="0"/>
              <a:t> eige språk. Må dette arbeidet bli krona med siger. </a:t>
            </a:r>
            <a:r>
              <a:rPr lang="nb-NO" dirty="0" err="1" smtClean="0"/>
              <a:t>Gjer</a:t>
            </a:r>
            <a:r>
              <a:rPr lang="nb-NO" dirty="0" smtClean="0"/>
              <a:t> ordet ditt etterspurt, og lat </a:t>
            </a:r>
            <a:r>
              <a:rPr lang="nb-NO" dirty="0" err="1" smtClean="0"/>
              <a:t>dei</a:t>
            </a:r>
            <a:r>
              <a:rPr lang="nb-NO" dirty="0" smtClean="0"/>
              <a:t> ta evangeliet om Jesus inn i </a:t>
            </a:r>
            <a:r>
              <a:rPr lang="nb-NO" dirty="0" err="1" smtClean="0"/>
              <a:t>forteljingssyklusen</a:t>
            </a:r>
            <a:r>
              <a:rPr lang="nb-NO" dirty="0" smtClean="0"/>
              <a:t> sin.  </a:t>
            </a:r>
            <a:r>
              <a:rPr lang="nb-NO" dirty="0" err="1" smtClean="0"/>
              <a:t>Gje</a:t>
            </a:r>
            <a:r>
              <a:rPr lang="nb-NO" dirty="0" smtClean="0"/>
              <a:t> </a:t>
            </a:r>
            <a:r>
              <a:rPr lang="nb-NO" dirty="0" err="1" smtClean="0"/>
              <a:t>dei</a:t>
            </a:r>
            <a:r>
              <a:rPr lang="nb-NO" dirty="0" smtClean="0"/>
              <a:t> sunn syndserkjenning, hjelp </a:t>
            </a:r>
            <a:r>
              <a:rPr lang="nb-NO" dirty="0" err="1" smtClean="0"/>
              <a:t>dei</a:t>
            </a:r>
            <a:r>
              <a:rPr lang="nb-NO" dirty="0" smtClean="0"/>
              <a:t> å sjå Allahs avmakt og å forstå poenget med Deg, din død og di oppstode. </a:t>
            </a:r>
            <a:endParaRPr lang="nb-N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Bøn frå Haralds samling</a:t>
            </a:r>
            <a:endParaRPr lang="nb-NO" dirty="0"/>
          </a:p>
        </p:txBody>
      </p:sp>
      <p:sp>
        <p:nvSpPr>
          <p:cNvPr id="3" name="Plassholder for innhold 2"/>
          <p:cNvSpPr>
            <a:spLocks noGrp="1"/>
          </p:cNvSpPr>
          <p:nvPr>
            <p:ph idx="1"/>
          </p:nvPr>
        </p:nvSpPr>
        <p:spPr/>
        <p:txBody>
          <a:bodyPr>
            <a:normAutofit fontScale="85000" lnSpcReduction="20000"/>
          </a:bodyPr>
          <a:lstStyle/>
          <a:p>
            <a:pPr>
              <a:buNone/>
            </a:pPr>
            <a:r>
              <a:rPr lang="nb-NO" dirty="0"/>
              <a:t>10. Jer. 2, 26 – 37 </a:t>
            </a:r>
          </a:p>
          <a:p>
            <a:r>
              <a:rPr lang="nb-NO" dirty="0"/>
              <a:t>Kjære Herre, jeg takker deg for den store lykke og glede at du er til, og at du har skapt oss til deg, for at vi skal kunne kjenne deg og elske deg. Jeg takker deg for dette er livets mening, og det er derfor jeg er til. Og jeg ber deg at du i dag og alle dager hjelper meg å se hvordan du omgir meg og bærer meg og virker livet i min egen kropp. Når jeg gang på gang i meg selv merker det som ikke er av deg, og som er din vilje imot, hjelp meg da straks å se hva som er din gode vilje, slik at jeg kan vite hvem jeg tilhører, og hva som er meningen med mitt liv. Amen.</a:t>
            </a:r>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405</Words>
  <Application>Microsoft Office PowerPoint</Application>
  <PresentationFormat>Skjermfremvisning (4:3)</PresentationFormat>
  <Paragraphs>22</Paragraphs>
  <Slides>8</Slides>
  <Notes>0</Notes>
  <HiddenSlides>0</HiddenSlides>
  <MMClips>0</MMClips>
  <ScaleCrop>false</ScaleCrop>
  <HeadingPairs>
    <vt:vector size="4" baseType="variant">
      <vt:variant>
        <vt:lpstr>Tema</vt:lpstr>
      </vt:variant>
      <vt:variant>
        <vt:i4>1</vt:i4>
      </vt:variant>
      <vt:variant>
        <vt:lpstr>Lysbildetitler</vt:lpstr>
      </vt:variant>
      <vt:variant>
        <vt:i4>8</vt:i4>
      </vt:variant>
    </vt:vector>
  </HeadingPairs>
  <TitlesOfParts>
    <vt:vector size="9" baseType="lpstr">
      <vt:lpstr>Office-tema</vt:lpstr>
      <vt:lpstr>Global bøn</vt:lpstr>
      <vt:lpstr>Martyrkyrkja Nye domar mot kristne i Iran</vt:lpstr>
      <vt:lpstr>Lysbilde 3</vt:lpstr>
      <vt:lpstr>Bøn</vt:lpstr>
      <vt:lpstr>Dagens unådde folkeslag Dyulafolket i Elfenbeinskysten</vt:lpstr>
      <vt:lpstr>Fakta</vt:lpstr>
      <vt:lpstr>Bøn</vt:lpstr>
      <vt:lpstr>Bøn frå Haralds samling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bøn</dc:title>
  <dc:creator>jens</dc:creator>
  <cp:lastModifiedBy>jens</cp:lastModifiedBy>
  <cp:revision>9</cp:revision>
  <dcterms:created xsi:type="dcterms:W3CDTF">2013-06-25T08:20:28Z</dcterms:created>
  <dcterms:modified xsi:type="dcterms:W3CDTF">2013-06-25T09:25:52Z</dcterms:modified>
</cp:coreProperties>
</file>