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8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DC8D-0C43-4ABE-90B6-02449AEB3831}" type="datetimeFigureOut">
              <a:rPr lang="nb-NO" smtClean="0"/>
              <a:t>22.06.2013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58FC-BAB6-4524-8CEB-A0F584F3686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DC8D-0C43-4ABE-90B6-02449AEB3831}" type="datetimeFigureOut">
              <a:rPr lang="nb-NO" smtClean="0"/>
              <a:t>22.06.2013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58FC-BAB6-4524-8CEB-A0F584F3686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DC8D-0C43-4ABE-90B6-02449AEB3831}" type="datetimeFigureOut">
              <a:rPr lang="nb-NO" smtClean="0"/>
              <a:t>22.06.2013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58FC-BAB6-4524-8CEB-A0F584F3686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DC8D-0C43-4ABE-90B6-02449AEB3831}" type="datetimeFigureOut">
              <a:rPr lang="nb-NO" smtClean="0"/>
              <a:t>22.06.2013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58FC-BAB6-4524-8CEB-A0F584F3686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DC8D-0C43-4ABE-90B6-02449AEB3831}" type="datetimeFigureOut">
              <a:rPr lang="nb-NO" smtClean="0"/>
              <a:t>22.06.2013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58FC-BAB6-4524-8CEB-A0F584F3686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DC8D-0C43-4ABE-90B6-02449AEB3831}" type="datetimeFigureOut">
              <a:rPr lang="nb-NO" smtClean="0"/>
              <a:t>22.06.2013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58FC-BAB6-4524-8CEB-A0F584F3686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DC8D-0C43-4ABE-90B6-02449AEB3831}" type="datetimeFigureOut">
              <a:rPr lang="nb-NO" smtClean="0"/>
              <a:t>22.06.2013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58FC-BAB6-4524-8CEB-A0F584F3686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DC8D-0C43-4ABE-90B6-02449AEB3831}" type="datetimeFigureOut">
              <a:rPr lang="nb-NO" smtClean="0"/>
              <a:t>22.06.2013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58FC-BAB6-4524-8CEB-A0F584F3686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DC8D-0C43-4ABE-90B6-02449AEB3831}" type="datetimeFigureOut">
              <a:rPr lang="nb-NO" smtClean="0"/>
              <a:t>22.06.2013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58FC-BAB6-4524-8CEB-A0F584F3686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DC8D-0C43-4ABE-90B6-02449AEB3831}" type="datetimeFigureOut">
              <a:rPr lang="nb-NO" smtClean="0"/>
              <a:t>22.06.2013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58FC-BAB6-4524-8CEB-A0F584F3686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DC8D-0C43-4ABE-90B6-02449AEB3831}" type="datetimeFigureOut">
              <a:rPr lang="nb-NO" smtClean="0"/>
              <a:t>22.06.2013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58FC-BAB6-4524-8CEB-A0F584F3686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BDC8D-0C43-4ABE-90B6-02449AEB3831}" type="datetimeFigureOut">
              <a:rPr lang="nb-NO" smtClean="0"/>
              <a:t>22.06.2013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C58FC-BAB6-4524-8CEB-A0F584F36862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Global </a:t>
            </a:r>
            <a:r>
              <a:rPr lang="nb-NO" dirty="0" err="1" smtClean="0"/>
              <a:t>bøn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23.Juni 2013</a:t>
            </a:r>
            <a:endParaRPr lang="nb-N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 smtClean="0"/>
              <a:t>Førfølgt</a:t>
            </a:r>
            <a:r>
              <a:rPr lang="nb-NO" dirty="0" smtClean="0"/>
              <a:t> kristen: </a:t>
            </a:r>
            <a:br>
              <a:rPr lang="nb-NO" dirty="0" smtClean="0"/>
            </a:br>
            <a:r>
              <a:rPr lang="nb-NO" dirty="0" smtClean="0"/>
              <a:t>Kenneth Bae, Nord Korea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427984" y="1600200"/>
            <a:ext cx="4258816" cy="4525963"/>
          </a:xfrm>
        </p:spPr>
        <p:txBody>
          <a:bodyPr>
            <a:normAutofit fontScale="85000" lnSpcReduction="20000"/>
          </a:bodyPr>
          <a:lstStyle/>
          <a:p>
            <a:r>
              <a:rPr lang="nb-NO" dirty="0" smtClean="0"/>
              <a:t>Amerikansk </a:t>
            </a:r>
            <a:r>
              <a:rPr lang="nb-NO" dirty="0" err="1" smtClean="0"/>
              <a:t>statsborgar</a:t>
            </a:r>
            <a:r>
              <a:rPr lang="nb-NO" dirty="0" smtClean="0"/>
              <a:t> med koreanske røter, dømt til 15 års straffearbeid i Nord Korea for ”</a:t>
            </a:r>
            <a:r>
              <a:rPr lang="nb-NO" dirty="0" err="1" smtClean="0"/>
              <a:t>fientlege</a:t>
            </a:r>
            <a:r>
              <a:rPr lang="nb-NO" dirty="0" smtClean="0"/>
              <a:t> </a:t>
            </a:r>
            <a:r>
              <a:rPr lang="nb-NO" dirty="0" err="1" smtClean="0"/>
              <a:t>handlingar</a:t>
            </a:r>
            <a:r>
              <a:rPr lang="nb-NO" dirty="0" smtClean="0"/>
              <a:t> mot nasjonen”. Bae er </a:t>
            </a:r>
            <a:r>
              <a:rPr lang="nb-NO" dirty="0" err="1" smtClean="0"/>
              <a:t>ein</a:t>
            </a:r>
            <a:r>
              <a:rPr lang="nb-NO" dirty="0" smtClean="0"/>
              <a:t> varm kristen som arrangerte </a:t>
            </a:r>
            <a:r>
              <a:rPr lang="nb-NO" dirty="0" err="1" smtClean="0"/>
              <a:t>turar</a:t>
            </a:r>
            <a:r>
              <a:rPr lang="nb-NO" dirty="0" smtClean="0"/>
              <a:t> for </a:t>
            </a:r>
            <a:r>
              <a:rPr lang="nb-NO" dirty="0" err="1" smtClean="0"/>
              <a:t>vestlege</a:t>
            </a:r>
            <a:r>
              <a:rPr lang="nb-NO" dirty="0" smtClean="0"/>
              <a:t> folk i NK. Han hadde </a:t>
            </a:r>
            <a:r>
              <a:rPr lang="nb-NO" dirty="0" err="1" smtClean="0"/>
              <a:t>lovleg</a:t>
            </a:r>
            <a:r>
              <a:rPr lang="nb-NO" dirty="0" smtClean="0"/>
              <a:t> </a:t>
            </a:r>
            <a:r>
              <a:rPr lang="nb-NO" dirty="0" err="1" smtClean="0"/>
              <a:t>opphald</a:t>
            </a:r>
            <a:r>
              <a:rPr lang="nb-NO" dirty="0" smtClean="0"/>
              <a:t>. </a:t>
            </a:r>
            <a:r>
              <a:rPr lang="nb-NO" dirty="0" err="1" smtClean="0"/>
              <a:t>Nokre</a:t>
            </a:r>
            <a:r>
              <a:rPr lang="nb-NO" dirty="0" smtClean="0"/>
              <a:t> meiner han er teken som gissel. </a:t>
            </a:r>
            <a:endParaRPr lang="nb-NO" dirty="0"/>
          </a:p>
        </p:txBody>
      </p:sp>
      <p:pic>
        <p:nvPicPr>
          <p:cNvPr id="1026" name="Picture 2" descr="http://images.christianpost.com/full/60173/kenneth-bae-detained-american-in-north-korea.jpg?w=26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3528392" cy="44710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Bøn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Herre Jesus! Sjå i nåde til Kenneth Bae. </a:t>
            </a:r>
            <a:r>
              <a:rPr lang="nb-NO" dirty="0" err="1" smtClean="0"/>
              <a:t>Gje</a:t>
            </a:r>
            <a:r>
              <a:rPr lang="nb-NO" dirty="0" smtClean="0"/>
              <a:t> han stor styrke og ta vare på trua, livet og helsa hans. Lat han få </a:t>
            </a:r>
            <a:r>
              <a:rPr lang="nb-NO" dirty="0" err="1" smtClean="0"/>
              <a:t>vera</a:t>
            </a:r>
            <a:r>
              <a:rPr lang="nb-NO" dirty="0" smtClean="0"/>
              <a:t> </a:t>
            </a:r>
            <a:r>
              <a:rPr lang="nb-NO" dirty="0" err="1" smtClean="0"/>
              <a:t>eit</a:t>
            </a:r>
            <a:r>
              <a:rPr lang="nb-NO" dirty="0" smtClean="0"/>
              <a:t> vitne om din godleik, truskap og frelse tvangsarbeidsleiren, og på </a:t>
            </a:r>
            <a:r>
              <a:rPr lang="nb-NO" dirty="0" err="1" smtClean="0"/>
              <a:t>ein</a:t>
            </a:r>
            <a:r>
              <a:rPr lang="nb-NO" dirty="0" smtClean="0"/>
              <a:t> eller </a:t>
            </a:r>
            <a:r>
              <a:rPr lang="nb-NO" dirty="0" err="1" smtClean="0"/>
              <a:t>annan</a:t>
            </a:r>
            <a:r>
              <a:rPr lang="nb-NO" dirty="0" smtClean="0"/>
              <a:t> måte </a:t>
            </a:r>
            <a:r>
              <a:rPr lang="nb-NO" dirty="0" err="1" smtClean="0"/>
              <a:t>vera</a:t>
            </a:r>
            <a:r>
              <a:rPr lang="nb-NO" dirty="0" smtClean="0"/>
              <a:t> til oppmuntring for fengsla nasjonale kristne. Du er i kontroll. Når tida er inne: </a:t>
            </a:r>
            <a:r>
              <a:rPr lang="nb-NO" dirty="0" err="1" smtClean="0"/>
              <a:t>Set</a:t>
            </a:r>
            <a:r>
              <a:rPr lang="nb-NO" dirty="0" smtClean="0"/>
              <a:t> han i fridom for ditt </a:t>
            </a:r>
            <a:r>
              <a:rPr lang="nb-NO" dirty="0" err="1" smtClean="0"/>
              <a:t>namn</a:t>
            </a:r>
            <a:r>
              <a:rPr lang="nb-NO" dirty="0" smtClean="0"/>
              <a:t> skuld. Amen. </a:t>
            </a:r>
            <a:endParaRPr lang="nb-N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err="1" smtClean="0"/>
              <a:t>Unådd</a:t>
            </a:r>
            <a:r>
              <a:rPr lang="nb-NO" b="1" dirty="0" smtClean="0"/>
              <a:t> folkeslag:</a:t>
            </a:r>
            <a:br>
              <a:rPr lang="nb-NO" b="1" dirty="0" smtClean="0"/>
            </a:br>
            <a:r>
              <a:rPr lang="nb-NO" b="1" dirty="0" err="1" smtClean="0"/>
              <a:t>Amdo</a:t>
            </a:r>
            <a:r>
              <a:rPr lang="nb-NO" b="1" dirty="0" smtClean="0"/>
              <a:t>, </a:t>
            </a:r>
            <a:r>
              <a:rPr lang="nb-NO" b="1" dirty="0" err="1" smtClean="0"/>
              <a:t>Rongmahbrogpa</a:t>
            </a:r>
            <a:r>
              <a:rPr lang="nb-NO" b="1" dirty="0" smtClean="0"/>
              <a:t> frå Kina</a:t>
            </a:r>
            <a:endParaRPr lang="nb-NO" dirty="0"/>
          </a:p>
        </p:txBody>
      </p:sp>
      <p:pic>
        <p:nvPicPr>
          <p:cNvPr id="6146" name="Picture 2" descr="http://www.joshuaproject.net/profiles/photos/p183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16832"/>
            <a:ext cx="3112765" cy="3024336"/>
          </a:xfrm>
          <a:prstGeom prst="rect">
            <a:avLst/>
          </a:prstGeom>
          <a:noFill/>
        </p:spPr>
      </p:pic>
      <p:pic>
        <p:nvPicPr>
          <p:cNvPr id="6148" name="Picture 4" descr="http://www.joshuaproject.net/profiles/maps/m0008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1988839"/>
            <a:ext cx="4824536" cy="36439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Fakta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178 000 menneske</a:t>
            </a:r>
          </a:p>
          <a:p>
            <a:r>
              <a:rPr lang="nb-NO" dirty="0" smtClean="0"/>
              <a:t>Religion: buddhisme</a:t>
            </a:r>
          </a:p>
          <a:p>
            <a:r>
              <a:rPr lang="nb-NO" dirty="0" err="1" smtClean="0"/>
              <a:t>Snakkar</a:t>
            </a:r>
            <a:r>
              <a:rPr lang="nb-NO" dirty="0" smtClean="0"/>
              <a:t> </a:t>
            </a:r>
            <a:r>
              <a:rPr lang="nb-NO" dirty="0" err="1" smtClean="0"/>
              <a:t>amdo</a:t>
            </a:r>
            <a:r>
              <a:rPr lang="nb-NO" dirty="0" smtClean="0"/>
              <a:t>, </a:t>
            </a:r>
            <a:r>
              <a:rPr lang="nb-NO" dirty="0" err="1" smtClean="0"/>
              <a:t>ein</a:t>
            </a:r>
            <a:r>
              <a:rPr lang="nb-NO" dirty="0" smtClean="0"/>
              <a:t> tibetansk dialekt</a:t>
            </a:r>
          </a:p>
          <a:p>
            <a:r>
              <a:rPr lang="nb-NO" dirty="0" smtClean="0"/>
              <a:t>Bibelen: Nei</a:t>
            </a:r>
          </a:p>
          <a:p>
            <a:r>
              <a:rPr lang="nb-NO" dirty="0" smtClean="0"/>
              <a:t>Online lydbibel: Nei</a:t>
            </a:r>
          </a:p>
          <a:p>
            <a:r>
              <a:rPr lang="nb-NO" dirty="0" smtClean="0"/>
              <a:t>Jesusfilm: Ja</a:t>
            </a:r>
          </a:p>
          <a:p>
            <a:r>
              <a:rPr lang="nb-NO" dirty="0" smtClean="0"/>
              <a:t>Lydkassettbibel: Ja</a:t>
            </a:r>
          </a:p>
          <a:p>
            <a:r>
              <a:rPr lang="nb-NO" dirty="0" smtClean="0"/>
              <a:t>Dei trur at rett tenking, rette offer og </a:t>
            </a:r>
            <a:r>
              <a:rPr lang="nb-NO" dirty="0" err="1" smtClean="0"/>
              <a:t>sjølvfornekting</a:t>
            </a:r>
            <a:r>
              <a:rPr lang="nb-NO" dirty="0" smtClean="0"/>
              <a:t> skal </a:t>
            </a:r>
            <a:r>
              <a:rPr lang="nb-NO" dirty="0" err="1" smtClean="0"/>
              <a:t>føra</a:t>
            </a:r>
            <a:r>
              <a:rPr lang="nb-NO" dirty="0" smtClean="0"/>
              <a:t> </a:t>
            </a:r>
            <a:r>
              <a:rPr lang="nb-NO" dirty="0" err="1" smtClean="0"/>
              <a:t>dei</a:t>
            </a:r>
            <a:r>
              <a:rPr lang="nb-NO" dirty="0" smtClean="0"/>
              <a:t> til nirvana. Alle må frelsa seg </a:t>
            </a:r>
            <a:r>
              <a:rPr lang="nb-NO" dirty="0" err="1" smtClean="0"/>
              <a:t>sjølv</a:t>
            </a:r>
            <a:r>
              <a:rPr lang="nb-NO" dirty="0" smtClean="0"/>
              <a:t>. </a:t>
            </a:r>
          </a:p>
          <a:p>
            <a:r>
              <a:rPr lang="nb-NO" dirty="0" smtClean="0"/>
              <a:t>Dei har ingen begrep om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personleg</a:t>
            </a:r>
            <a:r>
              <a:rPr lang="nb-NO" dirty="0" smtClean="0"/>
              <a:t> Gud som </a:t>
            </a:r>
            <a:r>
              <a:rPr lang="nb-NO" dirty="0" err="1" smtClean="0"/>
              <a:t>elskar</a:t>
            </a:r>
            <a:r>
              <a:rPr lang="nb-NO" dirty="0" smtClean="0"/>
              <a:t> </a:t>
            </a:r>
            <a:r>
              <a:rPr lang="nb-NO" dirty="0" err="1" smtClean="0"/>
              <a:t>syndarar</a:t>
            </a:r>
            <a:r>
              <a:rPr lang="nb-NO" dirty="0" smtClean="0"/>
              <a:t> og </a:t>
            </a:r>
            <a:r>
              <a:rPr lang="nb-NO" dirty="0" err="1" smtClean="0"/>
              <a:t>tilgjev</a:t>
            </a:r>
            <a:r>
              <a:rPr lang="nb-NO" dirty="0" smtClean="0"/>
              <a:t> synd.</a:t>
            </a:r>
          </a:p>
          <a:p>
            <a:endParaRPr lang="nb-NO" dirty="0" smtClean="0"/>
          </a:p>
          <a:p>
            <a:endParaRPr lang="nb-N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Bøn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At omsorgsfulle og kristne med </a:t>
            </a:r>
            <a:r>
              <a:rPr lang="nb-NO" dirty="0" err="1" smtClean="0"/>
              <a:t>åndsutrustning</a:t>
            </a:r>
            <a:r>
              <a:rPr lang="nb-NO" dirty="0" smtClean="0"/>
              <a:t> skal koma til </a:t>
            </a:r>
            <a:r>
              <a:rPr lang="nb-NO" dirty="0" err="1" smtClean="0"/>
              <a:t>dei</a:t>
            </a:r>
            <a:r>
              <a:rPr lang="nb-NO" dirty="0" smtClean="0"/>
              <a:t> med evangeliet.</a:t>
            </a:r>
          </a:p>
          <a:p>
            <a:r>
              <a:rPr lang="nb-NO" dirty="0" smtClean="0"/>
              <a:t>At Anden skal hjelpa </a:t>
            </a:r>
            <a:r>
              <a:rPr lang="nb-NO" dirty="0" err="1" smtClean="0"/>
              <a:t>dei</a:t>
            </a:r>
            <a:r>
              <a:rPr lang="nb-NO" dirty="0" smtClean="0"/>
              <a:t> å forstå at </a:t>
            </a:r>
            <a:r>
              <a:rPr lang="nb-NO" dirty="0" err="1" smtClean="0"/>
              <a:t>dei</a:t>
            </a:r>
            <a:r>
              <a:rPr lang="nb-NO" dirty="0" smtClean="0"/>
              <a:t> er </a:t>
            </a:r>
            <a:r>
              <a:rPr lang="nb-NO" dirty="0" err="1" smtClean="0"/>
              <a:t>syndarar</a:t>
            </a:r>
            <a:r>
              <a:rPr lang="nb-NO" dirty="0" smtClean="0"/>
              <a:t> som treng Guds frelse</a:t>
            </a:r>
          </a:p>
          <a:p>
            <a:r>
              <a:rPr lang="nb-NO" dirty="0" smtClean="0"/>
              <a:t>Og at frelsa ligg i trua på Jesus og </a:t>
            </a:r>
            <a:r>
              <a:rPr lang="nb-NO" dirty="0" err="1" smtClean="0"/>
              <a:t>ikkje</a:t>
            </a:r>
            <a:r>
              <a:rPr lang="nb-NO" dirty="0" smtClean="0"/>
              <a:t> i </a:t>
            </a:r>
            <a:r>
              <a:rPr lang="nb-NO" dirty="0" err="1" smtClean="0"/>
              <a:t>sjølvforbetringa</a:t>
            </a:r>
            <a:r>
              <a:rPr lang="nb-NO" dirty="0" smtClean="0"/>
              <a:t>.</a:t>
            </a:r>
          </a:p>
          <a:p>
            <a:r>
              <a:rPr lang="nb-NO" dirty="0" smtClean="0"/>
              <a:t>Om under og </a:t>
            </a:r>
            <a:r>
              <a:rPr lang="nb-NO" dirty="0" err="1" smtClean="0"/>
              <a:t>teikn</a:t>
            </a:r>
            <a:r>
              <a:rPr lang="nb-NO" dirty="0" smtClean="0"/>
              <a:t> mellom </a:t>
            </a:r>
            <a:r>
              <a:rPr lang="nb-NO" dirty="0" err="1" smtClean="0"/>
              <a:t>dei</a:t>
            </a:r>
            <a:r>
              <a:rPr lang="nb-NO" dirty="0" smtClean="0"/>
              <a:t> som stadfester Ordet</a:t>
            </a:r>
          </a:p>
          <a:p>
            <a:r>
              <a:rPr lang="nb-NO" dirty="0" smtClean="0"/>
              <a:t>Om ei sterk og </a:t>
            </a:r>
            <a:r>
              <a:rPr lang="nb-NO" dirty="0" err="1" smtClean="0"/>
              <a:t>levande</a:t>
            </a:r>
            <a:r>
              <a:rPr lang="nb-NO" dirty="0" smtClean="0"/>
              <a:t> </a:t>
            </a:r>
            <a:r>
              <a:rPr lang="nb-NO" smtClean="0"/>
              <a:t>Amdokyrkje</a:t>
            </a:r>
            <a:endParaRPr lang="nb-NO" dirty="0" smtClean="0"/>
          </a:p>
          <a:p>
            <a:endParaRPr lang="nb-N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254</Words>
  <Application>Microsoft Office PowerPoint</Application>
  <PresentationFormat>Skjermfremvisning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Office-tema</vt:lpstr>
      <vt:lpstr>Global bøn</vt:lpstr>
      <vt:lpstr>Førfølgt kristen:  Kenneth Bae, Nord Korea</vt:lpstr>
      <vt:lpstr>Bøn</vt:lpstr>
      <vt:lpstr>Unådd folkeslag: Amdo, Rongmahbrogpa frå Kina</vt:lpstr>
      <vt:lpstr>Fakta</vt:lpstr>
      <vt:lpstr>Bøn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bøn</dc:title>
  <dc:creator>jens</dc:creator>
  <cp:lastModifiedBy>jens</cp:lastModifiedBy>
  <cp:revision>7</cp:revision>
  <dcterms:created xsi:type="dcterms:W3CDTF">2013-06-22T21:12:58Z</dcterms:created>
  <dcterms:modified xsi:type="dcterms:W3CDTF">2013-06-22T21:39:04Z</dcterms:modified>
</cp:coreProperties>
</file>